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8" r:id="rId1"/>
  </p:sldMasterIdLst>
  <p:notesMasterIdLst>
    <p:notesMasterId r:id="rId12"/>
  </p:notesMasterIdLst>
  <p:sldIdLst>
    <p:sldId id="4701" r:id="rId2"/>
    <p:sldId id="256" r:id="rId3"/>
    <p:sldId id="257" r:id="rId4"/>
    <p:sldId id="258" r:id="rId5"/>
    <p:sldId id="259" r:id="rId6"/>
    <p:sldId id="4700" r:id="rId7"/>
    <p:sldId id="261" r:id="rId8"/>
    <p:sldId id="4697" r:id="rId9"/>
    <p:sldId id="4698" r:id="rId10"/>
    <p:sldId id="469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67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DC7CD4-5E1B-45DE-8223-BF6E355A52B1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22E150-FCE0-4A73-B787-152A7C50C3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1578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5444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156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3623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83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4150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963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309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3457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871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697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99887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00978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7008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96206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31699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36921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6138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64559D5-7F7C-442C-A6EC-7356D438FDEF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A24F36E-CF7A-4D0F-82EA-8DE29866C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809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  <p:sldLayoutId id="2147483850" r:id="rId12"/>
    <p:sldLayoutId id="2147483851" r:id="rId13"/>
    <p:sldLayoutId id="2147483852" r:id="rId14"/>
    <p:sldLayoutId id="2147483853" r:id="rId15"/>
    <p:sldLayoutId id="2147483854" r:id="rId16"/>
    <p:sldLayoutId id="214748385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schools.ruthmiskin.com/training/view/NCEerA0x/zOiuQFRj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schools.ruthmiskin.com/training/view/uTcuRxJy/ZywNl8xb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schools.ruthmiskin.com/training/view/gxlZ0J0O/bHimSFy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0.png"/><Relationship Id="rId2" Type="http://schemas.openxmlformats.org/officeDocument/2006/relationships/hyperlink" Target="https://www.bbc.co.uk/bitesize/topics/zpvw7yc/articles/zsdtn9q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bbc.co.uk/bitesize/topics/zpvw7yc/articles/zsdtn9q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www.bbc.co.uk/bitesize/topics/zpvw7yc/articles/zsdtn9q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www.bbc.co.uk/bitesize/topics/zpvw7yc/articles/zsdtn9q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A9C91-6FBF-4173-8768-0F61EBB6F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926413"/>
            <a:ext cx="11026066" cy="3528873"/>
          </a:xfrm>
        </p:spPr>
        <p:txBody>
          <a:bodyPr>
            <a:normAutofit fontScale="90000"/>
          </a:bodyPr>
          <a:lstStyle/>
          <a:p>
            <a:r>
              <a:rPr lang="en-GB" sz="8000" b="1" dirty="0"/>
              <a:t>Phonics Reading Meeting</a:t>
            </a:r>
            <a:br>
              <a:rPr lang="en-GB" dirty="0"/>
            </a:br>
            <a:br>
              <a:rPr lang="en-GB" dirty="0"/>
            </a:br>
            <a:r>
              <a:rPr lang="en-GB" dirty="0"/>
              <a:t>22</a:t>
            </a:r>
            <a:r>
              <a:rPr lang="en-GB" baseline="30000" dirty="0"/>
              <a:t>nd</a:t>
            </a:r>
            <a:r>
              <a:rPr lang="en-GB" dirty="0"/>
              <a:t> September 2026</a:t>
            </a:r>
            <a:br>
              <a:rPr lang="en-GB" dirty="0"/>
            </a:br>
            <a:endParaRPr lang="en-GB" dirty="0"/>
          </a:p>
        </p:txBody>
      </p:sp>
      <p:pic>
        <p:nvPicPr>
          <p:cNvPr id="6146" name="Picture 2" descr="https://schools.ruthmiskin.com/static/schools/2025_redesign/images/rwi_logo_sm.png">
            <a:extLst>
              <a:ext uri="{FF2B5EF4-FFF2-40B4-BE49-F238E27FC236}">
                <a16:creationId xmlns:a16="http://schemas.microsoft.com/office/drawing/2014/main" id="{0310408F-7CCC-4057-95E8-9E1B36FC78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791" y="4250538"/>
            <a:ext cx="2933338" cy="83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tse1.mm.bing.net/th?id=OIP.rHiZmrzS3h6O65zPtZFTgAHaE8&amp;pid=Api&amp;P=0&amp;h=180">
            <a:extLst>
              <a:ext uri="{FF2B5EF4-FFF2-40B4-BE49-F238E27FC236}">
                <a16:creationId xmlns:a16="http://schemas.microsoft.com/office/drawing/2014/main" id="{6D6ACB00-0F04-424E-B5DE-DC7A35CE34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D2D0D3"/>
              </a:clrFrom>
              <a:clrTo>
                <a:srgbClr val="D2D0D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273" y="3519080"/>
            <a:ext cx="3289269" cy="2192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6601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EE01AD-78A5-42BC-A1C9-123D51D03B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What is Read Write Inc. Phonics?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2998BE-88DF-4521-9196-87B822B956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https://schools.ruthmiskin.com/training/view/NCEerA0x/zOiuQFRj</a:t>
            </a:r>
            <a:r>
              <a:rPr lang="en-GB" dirty="0"/>
              <a:t> </a:t>
            </a:r>
          </a:p>
        </p:txBody>
      </p:sp>
      <p:pic>
        <p:nvPicPr>
          <p:cNvPr id="1026" name="Picture 2" descr="https://tse1.mm.bing.net/th?id=OIP.rHiZmrzS3h6O65zPtZFTgAHaE8&amp;pid=Api&amp;P=0&amp;h=180">
            <a:extLst>
              <a:ext uri="{FF2B5EF4-FFF2-40B4-BE49-F238E27FC236}">
                <a16:creationId xmlns:a16="http://schemas.microsoft.com/office/drawing/2014/main" id="{4357274F-3E0E-43AA-9DD0-1EF6AF417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D2D0D3"/>
              </a:clrFrom>
              <a:clrTo>
                <a:srgbClr val="D2D0D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64" y="176606"/>
            <a:ext cx="3289269" cy="2192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253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FE3FD-3CB8-44A9-8F6F-1F490D82A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say the sounds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BC5DD9-785F-4C78-B675-74715D6A19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https://schools.ruthmiskin.com/training/view/uTcuRxJy/ZywNl8xb</a:t>
            </a:r>
            <a:r>
              <a:rPr lang="en-GB" dirty="0"/>
              <a:t> </a:t>
            </a:r>
          </a:p>
        </p:txBody>
      </p:sp>
      <p:pic>
        <p:nvPicPr>
          <p:cNvPr id="4" name="Picture 2" descr="https://tse1.mm.bing.net/th?id=OIP.rHiZmrzS3h6O65zPtZFTgAHaE8&amp;pid=Api&amp;P=0&amp;h=180">
            <a:extLst>
              <a:ext uri="{FF2B5EF4-FFF2-40B4-BE49-F238E27FC236}">
                <a16:creationId xmlns:a16="http://schemas.microsoft.com/office/drawing/2014/main" id="{245E4A2E-E9F1-4733-B677-CCC1EAD379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D2D0D3"/>
              </a:clrFrom>
              <a:clrTo>
                <a:srgbClr val="D2D0D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9757"/>
            <a:ext cx="3289269" cy="2192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959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47D694-36AD-44E6-8A7B-5840C393B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have a go…!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E461FB-6D68-4212-8F4A-EFADC73F41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 descr="https://tse1.mm.bing.net/th?id=OIP.rHiZmrzS3h6O65zPtZFTgAHaE8&amp;pid=Api&amp;P=0&amp;h=180">
            <a:extLst>
              <a:ext uri="{FF2B5EF4-FFF2-40B4-BE49-F238E27FC236}">
                <a16:creationId xmlns:a16="http://schemas.microsoft.com/office/drawing/2014/main" id="{57AA86FA-34CD-41FC-B620-35BFFA52E2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2D0D3"/>
              </a:clrFrom>
              <a:clrTo>
                <a:srgbClr val="D2D0D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21" y="-114291"/>
            <a:ext cx="3289269" cy="2192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tse4.mm.bing.net/th?id=OIP.LNRdJapq2b8RlK4Umgl77wHaFc&amp;pid=Api&amp;P=0&amp;h=180">
            <a:extLst>
              <a:ext uri="{FF2B5EF4-FFF2-40B4-BE49-F238E27FC236}">
                <a16:creationId xmlns:a16="http://schemas.microsoft.com/office/drawing/2014/main" id="{2880D0AF-99FB-4AAE-BBF1-DD883223F2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781" y="2456340"/>
            <a:ext cx="4736143" cy="3479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BFBFF7B-8989-4106-8D80-2EC20D32303D}"/>
              </a:ext>
            </a:extLst>
          </p:cNvPr>
          <p:cNvSpPr txBox="1">
            <a:spLocks/>
          </p:cNvSpPr>
          <p:nvPr/>
        </p:nvSpPr>
        <p:spPr>
          <a:xfrm>
            <a:off x="7608904" y="3688754"/>
            <a:ext cx="3905433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s-p-or-t</a:t>
            </a:r>
          </a:p>
        </p:txBody>
      </p:sp>
    </p:spTree>
    <p:extLst>
      <p:ext uri="{BB962C8B-B14F-4D97-AF65-F5344CB8AC3E}">
        <p14:creationId xmlns:p14="http://schemas.microsoft.com/office/powerpoint/2010/main" val="2876208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DC5E5-DC1F-4FAD-B467-78448AD69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will your child bring home?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64CA3-4E1B-41ED-9B5D-C0FE6ED13A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Sound videos- Your child will have a QR code stuck into their reading diary after learning each new sound.   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https://schools.ruthmiskin.com/training/view/gxlZ0J0O/bHimSFyX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Letter formation sheets to practise the sounds learnt.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wordless book to develop communication skills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storybook to share. (Chosen from the school library/ book corner)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221871-C5C8-45FC-88AA-68ACEAF5809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986" t="14110" r="34466" b="5324"/>
          <a:stretch/>
        </p:blipFill>
        <p:spPr>
          <a:xfrm>
            <a:off x="10265619" y="158969"/>
            <a:ext cx="1722268" cy="2397963"/>
          </a:xfrm>
          <a:prstGeom prst="rect">
            <a:avLst/>
          </a:prstGeom>
        </p:spPr>
      </p:pic>
      <p:pic>
        <p:nvPicPr>
          <p:cNvPr id="4098" name="Picture 2" descr="https://tse1.mm.bing.net/th?id=OIP.W2yAq9ZXDoYgt6RcTTVz6AHaJQ&amp;pid=Api&amp;P=0&amp;h=180">
            <a:extLst>
              <a:ext uri="{FF2B5EF4-FFF2-40B4-BE49-F238E27FC236}">
                <a16:creationId xmlns:a16="http://schemas.microsoft.com/office/drawing/2014/main" id="{62771228-6226-43F7-B966-4C28A4F1C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9338" y="4625266"/>
            <a:ext cx="1312563" cy="1640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37731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925DA-5A4E-4048-B908-0B56435E8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texts/books will your child read?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C9B417-00A2-4B46-9A51-CDF667DC68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3" t="60453" r="80777" b="22460"/>
          <a:stretch/>
        </p:blipFill>
        <p:spPr>
          <a:xfrm rot="21307542">
            <a:off x="346230" y="2581183"/>
            <a:ext cx="3147202" cy="169563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DF3AC6-197A-4896-9822-42FAE134D4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656" t="17346" r="34102" b="6019"/>
          <a:stretch/>
        </p:blipFill>
        <p:spPr>
          <a:xfrm rot="287639">
            <a:off x="3161159" y="2331420"/>
            <a:ext cx="3504613" cy="4286634"/>
          </a:xfrm>
          <a:prstGeom prst="rect">
            <a:avLst/>
          </a:prstGeom>
        </p:spPr>
      </p:pic>
      <p:pic>
        <p:nvPicPr>
          <p:cNvPr id="2050" name="Picture 2" descr="Read Write Inc - Phonics Red Ditty Book Bag Books Pack of 10 (NC READ ...">
            <a:extLst>
              <a:ext uri="{FF2B5EF4-FFF2-40B4-BE49-F238E27FC236}">
                <a16:creationId xmlns:a16="http://schemas.microsoft.com/office/drawing/2014/main" id="{23CCE353-0994-4981-AB76-11B4AC2594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371" y="2520109"/>
            <a:ext cx="5138040" cy="2824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1081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067B1-7E1E-4ADC-9179-267772CA6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458349"/>
            <a:ext cx="9601196" cy="2446868"/>
          </a:xfrm>
        </p:spPr>
        <p:txBody>
          <a:bodyPr>
            <a:normAutofit/>
          </a:bodyPr>
          <a:lstStyle/>
          <a:p>
            <a:r>
              <a:rPr lang="en-GB" dirty="0"/>
              <a:t>How to hold a pencil- Tripod Grip</a:t>
            </a:r>
            <a:br>
              <a:rPr lang="en-GB" dirty="0"/>
            </a:br>
            <a:r>
              <a:rPr lang="en-GB" dirty="0"/>
              <a:t>‘Nip, Flip and Grip’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AD3ABB-48A2-4F00-A021-D4732DBEBD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0A4BED-D3EE-42E1-B8F7-2D748C37AD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320" t="30420" r="54345" b="10032"/>
          <a:stretch/>
        </p:blipFill>
        <p:spPr>
          <a:xfrm>
            <a:off x="4604674" y="2487018"/>
            <a:ext cx="3030122" cy="4339060"/>
          </a:xfrm>
          <a:prstGeom prst="rect">
            <a:avLst/>
          </a:prstGeom>
        </p:spPr>
      </p:pic>
      <p:sp>
        <p:nvSpPr>
          <p:cNvPr id="5" name="AutoShape 2" descr="Image result for hb chunky pencils">
            <a:extLst>
              <a:ext uri="{FF2B5EF4-FFF2-40B4-BE49-F238E27FC236}">
                <a16:creationId xmlns:a16="http://schemas.microsoft.com/office/drawing/2014/main" id="{AE0B08E8-1012-4898-AF95-EAE55C932B4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Staedtler Norris 119 Jumbo Triangular HB Pencil - School &amp; Office ...">
            <a:extLst>
              <a:ext uri="{FF2B5EF4-FFF2-40B4-BE49-F238E27FC236}">
                <a16:creationId xmlns:a16="http://schemas.microsoft.com/office/drawing/2014/main" id="{67B32D94-5B11-4A49-8959-210C69F2DA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6330" y="1665912"/>
            <a:ext cx="1877929" cy="1399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lay-Doh Tub">
            <a:extLst>
              <a:ext uri="{FF2B5EF4-FFF2-40B4-BE49-F238E27FC236}">
                <a16:creationId xmlns:a16="http://schemas.microsoft.com/office/drawing/2014/main" id="{2C0E71E2-E72E-49C6-91EA-0DC86F20B1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142" y="1890451"/>
            <a:ext cx="1483064" cy="1483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12" descr="Image result for bead threading">
            <a:extLst>
              <a:ext uri="{FF2B5EF4-FFF2-40B4-BE49-F238E27FC236}">
                <a16:creationId xmlns:a16="http://schemas.microsoft.com/office/drawing/2014/main" id="{F4059314-ECC7-4ECE-89EC-95E9370731F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8" name="Picture 14" descr="Edx Education® Giant Lacing Beads - Walmart.com">
            <a:extLst>
              <a:ext uri="{FF2B5EF4-FFF2-40B4-BE49-F238E27FC236}">
                <a16:creationId xmlns:a16="http://schemas.microsoft.com/office/drawing/2014/main" id="{F42CFA50-171F-4E3D-A041-8300AC220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312" y="2526437"/>
            <a:ext cx="2079103" cy="207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2D3ECEA-841A-40FA-A6F5-A53D3810189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986" t="14110" r="34466" b="5324"/>
          <a:stretch/>
        </p:blipFill>
        <p:spPr>
          <a:xfrm>
            <a:off x="8133054" y="2861956"/>
            <a:ext cx="2129531" cy="2965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637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AD3ABB-48A2-4F00-A021-D4732DBEBD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</p:txBody>
      </p:sp>
      <p:sp>
        <p:nvSpPr>
          <p:cNvPr id="5" name="AutoShape 2" descr="Image result for hb chunky pencils">
            <a:extLst>
              <a:ext uri="{FF2B5EF4-FFF2-40B4-BE49-F238E27FC236}">
                <a16:creationId xmlns:a16="http://schemas.microsoft.com/office/drawing/2014/main" id="{AE0B08E8-1012-4898-AF95-EAE55C932B4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2" descr="Image result for bead threading">
            <a:extLst>
              <a:ext uri="{FF2B5EF4-FFF2-40B4-BE49-F238E27FC236}">
                <a16:creationId xmlns:a16="http://schemas.microsoft.com/office/drawing/2014/main" id="{F4059314-ECC7-4ECE-89EC-95E9370731F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762F59-E233-4697-9989-FA67987CD3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995" t="29515" r="8471" b="9774"/>
          <a:stretch/>
        </p:blipFill>
        <p:spPr>
          <a:xfrm>
            <a:off x="1056442" y="1068811"/>
            <a:ext cx="10813003" cy="563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295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AD3ABB-48A2-4F00-A021-D4732DBEBD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</p:txBody>
      </p:sp>
      <p:sp>
        <p:nvSpPr>
          <p:cNvPr id="5" name="AutoShape 2" descr="Image result for hb chunky pencils">
            <a:extLst>
              <a:ext uri="{FF2B5EF4-FFF2-40B4-BE49-F238E27FC236}">
                <a16:creationId xmlns:a16="http://schemas.microsoft.com/office/drawing/2014/main" id="{AE0B08E8-1012-4898-AF95-EAE55C932B4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2" descr="Image result for bead threading">
            <a:extLst>
              <a:ext uri="{FF2B5EF4-FFF2-40B4-BE49-F238E27FC236}">
                <a16:creationId xmlns:a16="http://schemas.microsoft.com/office/drawing/2014/main" id="{F4059314-ECC7-4ECE-89EC-95E9370731F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 descr="A qr code with a white background&#10;&#10;AI-generated content may be incorrect.">
            <a:extLst>
              <a:ext uri="{FF2B5EF4-FFF2-40B4-BE49-F238E27FC236}">
                <a16:creationId xmlns:a16="http://schemas.microsoft.com/office/drawing/2014/main" id="{C5D81122-8279-4C17-BC99-689570E332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918" y="2098808"/>
            <a:ext cx="4012817" cy="4012817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30A7A2FF-D87D-4359-9990-3AB4DDBE61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049" y="748684"/>
            <a:ext cx="8049127" cy="1198981"/>
          </a:xfrm>
        </p:spPr>
        <p:txBody>
          <a:bodyPr>
            <a:normAutofit fontScale="90000"/>
          </a:bodyPr>
          <a:lstStyle/>
          <a:p>
            <a:r>
              <a:rPr lang="en-US" dirty="0"/>
              <a:t>Parents, </a:t>
            </a:r>
            <a:r>
              <a:rPr lang="en-US" dirty="0" err="1"/>
              <a:t>Carers</a:t>
            </a:r>
            <a:r>
              <a:rPr lang="en-US" dirty="0"/>
              <a:t> and Families Webpage</a:t>
            </a:r>
          </a:p>
        </p:txBody>
      </p:sp>
      <p:pic>
        <p:nvPicPr>
          <p:cNvPr id="10" name="Picture 9" descr="A blue arrow pointing down&#10;&#10;Description automatically generated">
            <a:extLst>
              <a:ext uri="{FF2B5EF4-FFF2-40B4-BE49-F238E27FC236}">
                <a16:creationId xmlns:a16="http://schemas.microsoft.com/office/drawing/2014/main" id="{1B24C246-A9A7-4E69-A2EC-B654DE1793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24" t="19481" r="27518" b="13843"/>
          <a:stretch/>
        </p:blipFill>
        <p:spPr>
          <a:xfrm rot="18994379">
            <a:off x="1453885" y="2057014"/>
            <a:ext cx="2220548" cy="21232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FCFCFFE-FAD8-4381-B056-514F9BD0C48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6165" t="82517" r="8432" b="9644"/>
          <a:stretch/>
        </p:blipFill>
        <p:spPr>
          <a:xfrm>
            <a:off x="9365941" y="5619565"/>
            <a:ext cx="2263841" cy="648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226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AD3ABB-48A2-4F00-A021-D4732DBEBD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</p:txBody>
      </p:sp>
      <p:sp>
        <p:nvSpPr>
          <p:cNvPr id="5" name="AutoShape 2" descr="Image result for hb chunky pencils">
            <a:extLst>
              <a:ext uri="{FF2B5EF4-FFF2-40B4-BE49-F238E27FC236}">
                <a16:creationId xmlns:a16="http://schemas.microsoft.com/office/drawing/2014/main" id="{AE0B08E8-1012-4898-AF95-EAE55C932B4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2" descr="Image result for bead threading">
            <a:extLst>
              <a:ext uri="{FF2B5EF4-FFF2-40B4-BE49-F238E27FC236}">
                <a16:creationId xmlns:a16="http://schemas.microsoft.com/office/drawing/2014/main" id="{F4059314-ECC7-4ECE-89EC-95E9370731F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CFCFFE-FAD8-4381-B056-514F9BD0C48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6165" t="82517" r="8432" b="9644"/>
          <a:stretch/>
        </p:blipFill>
        <p:spPr>
          <a:xfrm>
            <a:off x="9365941" y="5619565"/>
            <a:ext cx="2263841" cy="648071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D4764E2E-4498-4879-B811-91A20922C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you have any questions?</a:t>
            </a:r>
          </a:p>
        </p:txBody>
      </p:sp>
      <p:pic>
        <p:nvPicPr>
          <p:cNvPr id="12" name="Picture 11" descr="Colorful letters and symbols with question marks&#10;&#10;AI-generated content may be incorrect.">
            <a:extLst>
              <a:ext uri="{FF2B5EF4-FFF2-40B4-BE49-F238E27FC236}">
                <a16:creationId xmlns:a16="http://schemas.microsoft.com/office/drawing/2014/main" id="{32140E5C-011A-499F-8A79-85AF55B065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32" y="2420536"/>
            <a:ext cx="6841387" cy="359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1865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1556</TotalTime>
  <Words>167</Words>
  <Application>Microsoft Office PowerPoint</Application>
  <PresentationFormat>Widescreen</PresentationFormat>
  <Paragraphs>19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Garamond</vt:lpstr>
      <vt:lpstr>Organic</vt:lpstr>
      <vt:lpstr>Phonics Reading Meeting  22nd September 2026 </vt:lpstr>
      <vt:lpstr>What is Read Write Inc. Phonics?</vt:lpstr>
      <vt:lpstr>How to say the sounds</vt:lpstr>
      <vt:lpstr>Let’s have a go…!</vt:lpstr>
      <vt:lpstr>What will your child bring home? </vt:lpstr>
      <vt:lpstr>What texts/books will your child read?</vt:lpstr>
      <vt:lpstr>How to hold a pencil- Tripod Grip ‘Nip, Flip and Grip’ </vt:lpstr>
      <vt:lpstr>PowerPoint Presentation</vt:lpstr>
      <vt:lpstr>Parents, Carers and Families Webpage</vt:lpstr>
      <vt:lpstr>Do you have 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Read Write Inc. Phonics?</dc:title>
  <dc:creator>CARLY WHITE -  PRIORY TEACHING TEAM</dc:creator>
  <cp:lastModifiedBy>CARLY WHITE -  PRIORY TEACHING TEAM</cp:lastModifiedBy>
  <cp:revision>15</cp:revision>
  <dcterms:created xsi:type="dcterms:W3CDTF">2024-09-16T19:55:02Z</dcterms:created>
  <dcterms:modified xsi:type="dcterms:W3CDTF">2026-09-22T13:52:10Z</dcterms:modified>
</cp:coreProperties>
</file>