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5" r:id="rId20"/>
    <p:sldId id="276" r:id="rId21"/>
    <p:sldId id="271" r:id="rId22"/>
    <p:sldId id="272" r:id="rId23"/>
    <p:sldId id="273" r:id="rId24"/>
    <p:sldId id="274" r:id="rId25"/>
  </p:sldIdLst>
  <p:sldSz cx="18288000" cy="10287000"/>
  <p:notesSz cx="6858000" cy="9144000"/>
  <p:embeddedFontLst>
    <p:embeddedFont>
      <p:font typeface="Comic Sans Bold" panose="020B0604020202020204" charset="0"/>
      <p:regular r:id="rId26"/>
      <p:bold r:id="rId27"/>
    </p:embeddedFont>
    <p:embeddedFont>
      <p:font typeface="Comic Sans MS" panose="030F0702030302020204" pitchFamily="66" charset="0"/>
      <p:regular r:id="rId28"/>
      <p:bold r:id="rId29"/>
      <p:italic r:id="rId30"/>
      <p:boldItalic r:id="rId31"/>
    </p:embeddedFont>
    <p:embeddedFont>
      <p:font typeface="Glacial Indifference" panose="020B0604020202020204" charset="0"/>
      <p:regular r:id="rId32"/>
    </p:embeddedFont>
    <p:embeddedFont>
      <p:font typeface="Glacial Indifference Bold" panose="020B0604020202020204" charset="0"/>
      <p:regular r:id="rId33"/>
      <p:bold r:id="rId34"/>
    </p:embeddedFont>
    <p:embeddedFont>
      <p:font typeface="Solway Bold" panose="020B0604020202020204" charset="0"/>
      <p:regular r:id="rId35"/>
      <p:bold r:id="rId3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BB1E27-F3B5-E7B9-3367-8FE1E9E4ED12}" v="494" dt="2026-09-06T19:47:07.5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autoAdjust="0"/>
    <p:restoredTop sz="94551" autoAdjust="0"/>
  </p:normalViewPr>
  <p:slideViewPr>
    <p:cSldViewPr>
      <p:cViewPr varScale="1">
        <p:scale>
          <a:sx n="67" d="100"/>
          <a:sy n="67" d="100"/>
        </p:scale>
        <p:origin x="904" y="20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font" Target="fonts/font9.fntdata"/><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7.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8.fntdata"/><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i Sullivan" userId="S::jsullivan@priory.essex.sch.uk::0d4dd6be-5994-4853-821f-67bc9594b6f5" providerId="AD" clId="Web-{1BBB1E27-F3B5-E7B9-3367-8FE1E9E4ED12}"/>
    <pc:docChg chg="modSld">
      <pc:chgData name="Jeni Sullivan" userId="S::jsullivan@priory.essex.sch.uk::0d4dd6be-5994-4853-821f-67bc9594b6f5" providerId="AD" clId="Web-{1BBB1E27-F3B5-E7B9-3367-8FE1E9E4ED12}" dt="2026-09-06T19:47:07.583" v="252" actId="20577"/>
      <pc:docMkLst>
        <pc:docMk/>
      </pc:docMkLst>
      <pc:sldChg chg="modSp">
        <pc:chgData name="Jeni Sullivan" userId="S::jsullivan@priory.essex.sch.uk::0d4dd6be-5994-4853-821f-67bc9594b6f5" providerId="AD" clId="Web-{1BBB1E27-F3B5-E7B9-3367-8FE1E9E4ED12}" dt="2026-09-06T19:31:00.202" v="64" actId="20577"/>
        <pc:sldMkLst>
          <pc:docMk/>
          <pc:sldMk cId="0" sldId="257"/>
        </pc:sldMkLst>
        <pc:spChg chg="mod">
          <ac:chgData name="Jeni Sullivan" userId="S::jsullivan@priory.essex.sch.uk::0d4dd6be-5994-4853-821f-67bc9594b6f5" providerId="AD" clId="Web-{1BBB1E27-F3B5-E7B9-3367-8FE1E9E4ED12}" dt="2026-09-06T19:31:00.202" v="64" actId="20577"/>
          <ac:spMkLst>
            <pc:docMk/>
            <pc:sldMk cId="0" sldId="257"/>
            <ac:spMk id="10" creationId="{00000000-0000-0000-0000-000000000000}"/>
          </ac:spMkLst>
        </pc:spChg>
      </pc:sldChg>
      <pc:sldChg chg="modSp">
        <pc:chgData name="Jeni Sullivan" userId="S::jsullivan@priory.essex.sch.uk::0d4dd6be-5994-4853-821f-67bc9594b6f5" providerId="AD" clId="Web-{1BBB1E27-F3B5-E7B9-3367-8FE1E9E4ED12}" dt="2026-09-06T19:34:38.490" v="172" actId="20577"/>
        <pc:sldMkLst>
          <pc:docMk/>
          <pc:sldMk cId="0" sldId="258"/>
        </pc:sldMkLst>
        <pc:spChg chg="mod">
          <ac:chgData name="Jeni Sullivan" userId="S::jsullivan@priory.essex.sch.uk::0d4dd6be-5994-4853-821f-67bc9594b6f5" providerId="AD" clId="Web-{1BBB1E27-F3B5-E7B9-3367-8FE1E9E4ED12}" dt="2026-09-06T19:34:27.692" v="170" actId="1076"/>
          <ac:spMkLst>
            <pc:docMk/>
            <pc:sldMk cId="0" sldId="258"/>
            <ac:spMk id="3" creationId="{00000000-0000-0000-0000-000000000000}"/>
          </ac:spMkLst>
        </pc:spChg>
        <pc:spChg chg="mod">
          <ac:chgData name="Jeni Sullivan" userId="S::jsullivan@priory.essex.sch.uk::0d4dd6be-5994-4853-821f-67bc9594b6f5" providerId="AD" clId="Web-{1BBB1E27-F3B5-E7B9-3367-8FE1E9E4ED12}" dt="2026-09-06T19:32:08.579" v="107" actId="1076"/>
          <ac:spMkLst>
            <pc:docMk/>
            <pc:sldMk cId="0" sldId="258"/>
            <ac:spMk id="6" creationId="{00000000-0000-0000-0000-000000000000}"/>
          </ac:spMkLst>
        </pc:spChg>
        <pc:spChg chg="mod">
          <ac:chgData name="Jeni Sullivan" userId="S::jsullivan@priory.essex.sch.uk::0d4dd6be-5994-4853-821f-67bc9594b6f5" providerId="AD" clId="Web-{1BBB1E27-F3B5-E7B9-3367-8FE1E9E4ED12}" dt="2026-09-06T19:34:38.490" v="172" actId="20577"/>
          <ac:spMkLst>
            <pc:docMk/>
            <pc:sldMk cId="0" sldId="258"/>
            <ac:spMk id="7" creationId="{00000000-0000-0000-0000-000000000000}"/>
          </ac:spMkLst>
        </pc:spChg>
      </pc:sldChg>
      <pc:sldChg chg="modSp">
        <pc:chgData name="Jeni Sullivan" userId="S::jsullivan@priory.essex.sch.uk::0d4dd6be-5994-4853-821f-67bc9594b6f5" providerId="AD" clId="Web-{1BBB1E27-F3B5-E7B9-3367-8FE1E9E4ED12}" dt="2026-09-06T19:38:13.748" v="178" actId="20577"/>
        <pc:sldMkLst>
          <pc:docMk/>
          <pc:sldMk cId="0" sldId="262"/>
        </pc:sldMkLst>
        <pc:spChg chg="mod">
          <ac:chgData name="Jeni Sullivan" userId="S::jsullivan@priory.essex.sch.uk::0d4dd6be-5994-4853-821f-67bc9594b6f5" providerId="AD" clId="Web-{1BBB1E27-F3B5-E7B9-3367-8FE1E9E4ED12}" dt="2026-09-06T19:38:13.748" v="178" actId="20577"/>
          <ac:spMkLst>
            <pc:docMk/>
            <pc:sldMk cId="0" sldId="262"/>
            <ac:spMk id="10" creationId="{00000000-0000-0000-0000-000000000000}"/>
          </ac:spMkLst>
        </pc:spChg>
      </pc:sldChg>
      <pc:sldChg chg="modSp">
        <pc:chgData name="Jeni Sullivan" userId="S::jsullivan@priory.essex.sch.uk::0d4dd6be-5994-4853-821f-67bc9594b6f5" providerId="AD" clId="Web-{1BBB1E27-F3B5-E7B9-3367-8FE1E9E4ED12}" dt="2026-09-06T19:38:26.483" v="179" actId="1076"/>
        <pc:sldMkLst>
          <pc:docMk/>
          <pc:sldMk cId="0" sldId="263"/>
        </pc:sldMkLst>
        <pc:spChg chg="mod">
          <ac:chgData name="Jeni Sullivan" userId="S::jsullivan@priory.essex.sch.uk::0d4dd6be-5994-4853-821f-67bc9594b6f5" providerId="AD" clId="Web-{1BBB1E27-F3B5-E7B9-3367-8FE1E9E4ED12}" dt="2026-09-06T19:38:26.483" v="179" actId="1076"/>
          <ac:spMkLst>
            <pc:docMk/>
            <pc:sldMk cId="0" sldId="263"/>
            <ac:spMk id="10" creationId="{00000000-0000-0000-0000-000000000000}"/>
          </ac:spMkLst>
        </pc:spChg>
      </pc:sldChg>
      <pc:sldChg chg="addSp delSp modSp addAnim delAnim">
        <pc:chgData name="Jeni Sullivan" userId="S::jsullivan@priory.essex.sch.uk::0d4dd6be-5994-4853-821f-67bc9594b6f5" providerId="AD" clId="Web-{1BBB1E27-F3B5-E7B9-3367-8FE1E9E4ED12}" dt="2026-09-06T19:41:22.774" v="239" actId="20577"/>
        <pc:sldMkLst>
          <pc:docMk/>
          <pc:sldMk cId="0" sldId="264"/>
        </pc:sldMkLst>
        <pc:spChg chg="mod">
          <ac:chgData name="Jeni Sullivan" userId="S::jsullivan@priory.essex.sch.uk::0d4dd6be-5994-4853-821f-67bc9594b6f5" providerId="AD" clId="Web-{1BBB1E27-F3B5-E7B9-3367-8FE1E9E4ED12}" dt="2026-09-06T19:39:19.455" v="182" actId="1076"/>
          <ac:spMkLst>
            <pc:docMk/>
            <pc:sldMk cId="0" sldId="264"/>
            <ac:spMk id="7" creationId="{00000000-0000-0000-0000-000000000000}"/>
          </ac:spMkLst>
        </pc:spChg>
        <pc:spChg chg="mod">
          <ac:chgData name="Jeni Sullivan" userId="S::jsullivan@priory.essex.sch.uk::0d4dd6be-5994-4853-821f-67bc9594b6f5" providerId="AD" clId="Web-{1BBB1E27-F3B5-E7B9-3367-8FE1E9E4ED12}" dt="2026-09-06T19:41:22.774" v="239" actId="20577"/>
          <ac:spMkLst>
            <pc:docMk/>
            <pc:sldMk cId="0" sldId="264"/>
            <ac:spMk id="14" creationId="{00000000-0000-0000-0000-000000000000}"/>
          </ac:spMkLst>
        </pc:spChg>
        <pc:spChg chg="add del">
          <ac:chgData name="Jeni Sullivan" userId="S::jsullivan@priory.essex.sch.uk::0d4dd6be-5994-4853-821f-67bc9594b6f5" providerId="AD" clId="Web-{1BBB1E27-F3B5-E7B9-3367-8FE1E9E4ED12}" dt="2026-09-06T19:39:00.391" v="181"/>
          <ac:spMkLst>
            <pc:docMk/>
            <pc:sldMk cId="0" sldId="264"/>
            <ac:spMk id="16" creationId="{00000000-0000-0000-0000-000000000000}"/>
          </ac:spMkLst>
        </pc:spChg>
      </pc:sldChg>
      <pc:sldChg chg="modSp">
        <pc:chgData name="Jeni Sullivan" userId="S::jsullivan@priory.essex.sch.uk::0d4dd6be-5994-4853-821f-67bc9594b6f5" providerId="AD" clId="Web-{1BBB1E27-F3B5-E7B9-3367-8FE1E9E4ED12}" dt="2026-09-06T19:42:00.167" v="247" actId="20577"/>
        <pc:sldMkLst>
          <pc:docMk/>
          <pc:sldMk cId="0" sldId="267"/>
        </pc:sldMkLst>
        <pc:spChg chg="mod">
          <ac:chgData name="Jeni Sullivan" userId="S::jsullivan@priory.essex.sch.uk::0d4dd6be-5994-4853-821f-67bc9594b6f5" providerId="AD" clId="Web-{1BBB1E27-F3B5-E7B9-3367-8FE1E9E4ED12}" dt="2026-09-06T19:42:00.167" v="247" actId="20577"/>
          <ac:spMkLst>
            <pc:docMk/>
            <pc:sldMk cId="0" sldId="267"/>
            <ac:spMk id="9" creationId="{00000000-0000-0000-0000-000000000000}"/>
          </ac:spMkLst>
        </pc:spChg>
      </pc:sldChg>
      <pc:sldChg chg="modSp">
        <pc:chgData name="Jeni Sullivan" userId="S::jsullivan@priory.essex.sch.uk::0d4dd6be-5994-4853-821f-67bc9594b6f5" providerId="AD" clId="Web-{1BBB1E27-F3B5-E7B9-3367-8FE1E9E4ED12}" dt="2026-09-06T19:47:07.583" v="252" actId="20577"/>
        <pc:sldMkLst>
          <pc:docMk/>
          <pc:sldMk cId="0" sldId="274"/>
        </pc:sldMkLst>
        <pc:spChg chg="mod">
          <ac:chgData name="Jeni Sullivan" userId="S::jsullivan@priory.essex.sch.uk::0d4dd6be-5994-4853-821f-67bc9594b6f5" providerId="AD" clId="Web-{1BBB1E27-F3B5-E7B9-3367-8FE1E9E4ED12}" dt="2026-09-06T19:47:07.583" v="252" actId="20577"/>
          <ac:spMkLst>
            <pc:docMk/>
            <pc:sldMk cId="0" sldId="274"/>
            <ac:spMk id="8" creationId="{00000000-0000-0000-0000-000000000000}"/>
          </ac:spMkLst>
        </pc:spChg>
      </pc:sldChg>
    </pc:docChg>
  </pc:docChgLst>
  <pc:docChgLst>
    <pc:chgData name="Jeni Sullivan" userId="S::jsullivan@priory.essex.sch.uk::0d4dd6be-5994-4853-821f-67bc9594b6f5" providerId="AD" clId="Web-{09A73E3B-B958-1F21-8D8E-E93DC4BEE5AF}"/>
    <pc:docChg chg="modSld">
      <pc:chgData name="Jeni Sullivan" userId="S::jsullivan@priory.essex.sch.uk::0d4dd6be-5994-4853-821f-67bc9594b6f5" providerId="AD" clId="Web-{09A73E3B-B958-1F21-8D8E-E93DC4BEE5AF}" dt="2026-09-01T19:45:19.127" v="30" actId="20577"/>
      <pc:docMkLst>
        <pc:docMk/>
      </pc:docMkLst>
      <pc:sldChg chg="modSp">
        <pc:chgData name="Jeni Sullivan" userId="S::jsullivan@priory.essex.sch.uk::0d4dd6be-5994-4853-821f-67bc9594b6f5" providerId="AD" clId="Web-{09A73E3B-B958-1F21-8D8E-E93DC4BEE5AF}" dt="2026-09-01T19:42:33.982" v="1" actId="20577"/>
        <pc:sldMkLst>
          <pc:docMk/>
          <pc:sldMk cId="0" sldId="260"/>
        </pc:sldMkLst>
        <pc:spChg chg="mod">
          <ac:chgData name="Jeni Sullivan" userId="S::jsullivan@priory.essex.sch.uk::0d4dd6be-5994-4853-821f-67bc9594b6f5" providerId="AD" clId="Web-{09A73E3B-B958-1F21-8D8E-E93DC4BEE5AF}" dt="2026-09-01T19:42:33.982" v="1" actId="20577"/>
          <ac:spMkLst>
            <pc:docMk/>
            <pc:sldMk cId="0" sldId="260"/>
            <ac:spMk id="13" creationId="{AA839779-86B0-809F-683D-8EC4F1478AE4}"/>
          </ac:spMkLst>
        </pc:spChg>
      </pc:sldChg>
      <pc:sldChg chg="modSp">
        <pc:chgData name="Jeni Sullivan" userId="S::jsullivan@priory.essex.sch.uk::0d4dd6be-5994-4853-821f-67bc9594b6f5" providerId="AD" clId="Web-{09A73E3B-B958-1F21-8D8E-E93DC4BEE5AF}" dt="2026-09-01T19:43:06.920" v="13" actId="20577"/>
        <pc:sldMkLst>
          <pc:docMk/>
          <pc:sldMk cId="0" sldId="262"/>
        </pc:sldMkLst>
        <pc:spChg chg="mod">
          <ac:chgData name="Jeni Sullivan" userId="S::jsullivan@priory.essex.sch.uk::0d4dd6be-5994-4853-821f-67bc9594b6f5" providerId="AD" clId="Web-{09A73E3B-B958-1F21-8D8E-E93DC4BEE5AF}" dt="2026-09-01T19:43:06.920" v="13" actId="20577"/>
          <ac:spMkLst>
            <pc:docMk/>
            <pc:sldMk cId="0" sldId="262"/>
            <ac:spMk id="10" creationId="{00000000-0000-0000-0000-000000000000}"/>
          </ac:spMkLst>
        </pc:spChg>
      </pc:sldChg>
      <pc:sldChg chg="modSp">
        <pc:chgData name="Jeni Sullivan" userId="S::jsullivan@priory.essex.sch.uk::0d4dd6be-5994-4853-821f-67bc9594b6f5" providerId="AD" clId="Web-{09A73E3B-B958-1F21-8D8E-E93DC4BEE5AF}" dt="2026-09-01T19:43:38.374" v="23" actId="20577"/>
        <pc:sldMkLst>
          <pc:docMk/>
          <pc:sldMk cId="0" sldId="267"/>
        </pc:sldMkLst>
        <pc:spChg chg="mod">
          <ac:chgData name="Jeni Sullivan" userId="S::jsullivan@priory.essex.sch.uk::0d4dd6be-5994-4853-821f-67bc9594b6f5" providerId="AD" clId="Web-{09A73E3B-B958-1F21-8D8E-E93DC4BEE5AF}" dt="2026-09-01T19:43:38.374" v="23" actId="20577"/>
          <ac:spMkLst>
            <pc:docMk/>
            <pc:sldMk cId="0" sldId="267"/>
            <ac:spMk id="9" creationId="{00000000-0000-0000-0000-000000000000}"/>
          </ac:spMkLst>
        </pc:spChg>
      </pc:sldChg>
      <pc:sldChg chg="modSp">
        <pc:chgData name="Jeni Sullivan" userId="S::jsullivan@priory.essex.sch.uk::0d4dd6be-5994-4853-821f-67bc9594b6f5" providerId="AD" clId="Web-{09A73E3B-B958-1F21-8D8E-E93DC4BEE5AF}" dt="2026-09-01T19:45:19.127" v="30" actId="20577"/>
        <pc:sldMkLst>
          <pc:docMk/>
          <pc:sldMk cId="1935183358" sldId="275"/>
        </pc:sldMkLst>
        <pc:spChg chg="mod">
          <ac:chgData name="Jeni Sullivan" userId="S::jsullivan@priory.essex.sch.uk::0d4dd6be-5994-4853-821f-67bc9594b6f5" providerId="AD" clId="Web-{09A73E3B-B958-1F21-8D8E-E93DC4BEE5AF}" dt="2026-09-01T19:45:19.127" v="30" actId="20577"/>
          <ac:spMkLst>
            <pc:docMk/>
            <pc:sldMk cId="1935183358" sldId="275"/>
            <ac:spMk id="9" creationId="{8236688A-13C5-F57B-6BFA-F28C5FB8E9FF}"/>
          </ac:spMkLst>
        </pc:spChg>
      </pc:sldChg>
    </pc:docChg>
  </pc:docChgLst>
  <pc:docChgLst>
    <pc:chgData name="Jeni Sullivan" userId="S::jsullivan@priory.essex.sch.uk::0d4dd6be-5994-4853-821f-67bc9594b6f5" providerId="AD" clId="Web-{B53A3998-5FAB-8A98-7099-D56790BAFC34}"/>
    <pc:docChg chg="addSld delSld modSld sldOrd">
      <pc:chgData name="Jeni Sullivan" userId="S::jsullivan@priory.essex.sch.uk::0d4dd6be-5994-4853-821f-67bc9594b6f5" providerId="AD" clId="Web-{B53A3998-5FAB-8A98-7099-D56790BAFC34}" dt="2026-08-27T11:24:48.505" v="1754" actId="20577"/>
      <pc:docMkLst>
        <pc:docMk/>
      </pc:docMkLst>
      <pc:sldChg chg="modSp">
        <pc:chgData name="Jeni Sullivan" userId="S::jsullivan@priory.essex.sch.uk::0d4dd6be-5994-4853-821f-67bc9594b6f5" providerId="AD" clId="Web-{B53A3998-5FAB-8A98-7099-D56790BAFC34}" dt="2026-08-27T10:41:20.822" v="10" actId="20577"/>
        <pc:sldMkLst>
          <pc:docMk/>
          <pc:sldMk cId="0" sldId="257"/>
        </pc:sldMkLst>
        <pc:spChg chg="mod">
          <ac:chgData name="Jeni Sullivan" userId="S::jsullivan@priory.essex.sch.uk::0d4dd6be-5994-4853-821f-67bc9594b6f5" providerId="AD" clId="Web-{B53A3998-5FAB-8A98-7099-D56790BAFC34}" dt="2026-08-27T10:41:20.822" v="10" actId="20577"/>
          <ac:spMkLst>
            <pc:docMk/>
            <pc:sldMk cId="0" sldId="257"/>
            <ac:spMk id="10" creationId="{00000000-0000-0000-0000-000000000000}"/>
          </ac:spMkLst>
        </pc:spChg>
      </pc:sldChg>
      <pc:sldChg chg="modSp">
        <pc:chgData name="Jeni Sullivan" userId="S::jsullivan@priory.essex.sch.uk::0d4dd6be-5994-4853-821f-67bc9594b6f5" providerId="AD" clId="Web-{B53A3998-5FAB-8A98-7099-D56790BAFC34}" dt="2026-08-27T10:47:17.848" v="17" actId="20577"/>
        <pc:sldMkLst>
          <pc:docMk/>
          <pc:sldMk cId="0" sldId="258"/>
        </pc:sldMkLst>
        <pc:spChg chg="mod">
          <ac:chgData name="Jeni Sullivan" userId="S::jsullivan@priory.essex.sch.uk::0d4dd6be-5994-4853-821f-67bc9594b6f5" providerId="AD" clId="Web-{B53A3998-5FAB-8A98-7099-D56790BAFC34}" dt="2026-08-27T10:47:17.848" v="17" actId="20577"/>
          <ac:spMkLst>
            <pc:docMk/>
            <pc:sldMk cId="0" sldId="258"/>
            <ac:spMk id="7" creationId="{00000000-0000-0000-0000-000000000000}"/>
          </ac:spMkLst>
        </pc:spChg>
      </pc:sldChg>
      <pc:sldChg chg="modSp">
        <pc:chgData name="Jeni Sullivan" userId="S::jsullivan@priory.essex.sch.uk::0d4dd6be-5994-4853-821f-67bc9594b6f5" providerId="AD" clId="Web-{B53A3998-5FAB-8A98-7099-D56790BAFC34}" dt="2026-08-27T10:47:44.567" v="20" actId="14100"/>
        <pc:sldMkLst>
          <pc:docMk/>
          <pc:sldMk cId="0" sldId="259"/>
        </pc:sldMkLst>
        <pc:spChg chg="mod">
          <ac:chgData name="Jeni Sullivan" userId="S::jsullivan@priory.essex.sch.uk::0d4dd6be-5994-4853-821f-67bc9594b6f5" providerId="AD" clId="Web-{B53A3998-5FAB-8A98-7099-D56790BAFC34}" dt="2026-08-27T10:47:40.583" v="19" actId="1076"/>
          <ac:spMkLst>
            <pc:docMk/>
            <pc:sldMk cId="0" sldId="259"/>
            <ac:spMk id="2" creationId="{00000000-0000-0000-0000-000000000000}"/>
          </ac:spMkLst>
        </pc:spChg>
        <pc:spChg chg="mod">
          <ac:chgData name="Jeni Sullivan" userId="S::jsullivan@priory.essex.sch.uk::0d4dd6be-5994-4853-821f-67bc9594b6f5" providerId="AD" clId="Web-{B53A3998-5FAB-8A98-7099-D56790BAFC34}" dt="2026-08-27T10:47:44.567" v="20" actId="14100"/>
          <ac:spMkLst>
            <pc:docMk/>
            <pc:sldMk cId="0" sldId="259"/>
            <ac:spMk id="8" creationId="{00000000-0000-0000-0000-000000000000}"/>
          </ac:spMkLst>
        </pc:spChg>
      </pc:sldChg>
      <pc:sldChg chg="modSp">
        <pc:chgData name="Jeni Sullivan" userId="S::jsullivan@priory.essex.sch.uk::0d4dd6be-5994-4853-821f-67bc9594b6f5" providerId="AD" clId="Web-{B53A3998-5FAB-8A98-7099-D56790BAFC34}" dt="2026-08-27T10:48:14.052" v="24" actId="20577"/>
        <pc:sldMkLst>
          <pc:docMk/>
          <pc:sldMk cId="0" sldId="260"/>
        </pc:sldMkLst>
        <pc:spChg chg="mod">
          <ac:chgData name="Jeni Sullivan" userId="S::jsullivan@priory.essex.sch.uk::0d4dd6be-5994-4853-821f-67bc9594b6f5" providerId="AD" clId="Web-{B53A3998-5FAB-8A98-7099-D56790BAFC34}" dt="2026-08-27T10:48:14.052" v="24" actId="20577"/>
          <ac:spMkLst>
            <pc:docMk/>
            <pc:sldMk cId="0" sldId="260"/>
            <ac:spMk id="13" creationId="{AA839779-86B0-809F-683D-8EC4F1478AE4}"/>
          </ac:spMkLst>
        </pc:spChg>
      </pc:sldChg>
      <pc:sldChg chg="modSp">
        <pc:chgData name="Jeni Sullivan" userId="S::jsullivan@priory.essex.sch.uk::0d4dd6be-5994-4853-821f-67bc9594b6f5" providerId="AD" clId="Web-{B53A3998-5FAB-8A98-7099-D56790BAFC34}" dt="2026-08-27T10:48:39.663" v="35" actId="20577"/>
        <pc:sldMkLst>
          <pc:docMk/>
          <pc:sldMk cId="0" sldId="262"/>
        </pc:sldMkLst>
        <pc:spChg chg="mod">
          <ac:chgData name="Jeni Sullivan" userId="S::jsullivan@priory.essex.sch.uk::0d4dd6be-5994-4853-821f-67bc9594b6f5" providerId="AD" clId="Web-{B53A3998-5FAB-8A98-7099-D56790BAFC34}" dt="2026-08-27T10:48:39.663" v="35" actId="20577"/>
          <ac:spMkLst>
            <pc:docMk/>
            <pc:sldMk cId="0" sldId="262"/>
            <ac:spMk id="10" creationId="{00000000-0000-0000-0000-000000000000}"/>
          </ac:spMkLst>
        </pc:spChg>
      </pc:sldChg>
      <pc:sldChg chg="modSp">
        <pc:chgData name="Jeni Sullivan" userId="S::jsullivan@priory.essex.sch.uk::0d4dd6be-5994-4853-821f-67bc9594b6f5" providerId="AD" clId="Web-{B53A3998-5FAB-8A98-7099-D56790BAFC34}" dt="2026-08-27T10:50:10.056" v="48" actId="20577"/>
        <pc:sldMkLst>
          <pc:docMk/>
          <pc:sldMk cId="0" sldId="264"/>
        </pc:sldMkLst>
        <pc:spChg chg="mod">
          <ac:chgData name="Jeni Sullivan" userId="S::jsullivan@priory.essex.sch.uk::0d4dd6be-5994-4853-821f-67bc9594b6f5" providerId="AD" clId="Web-{B53A3998-5FAB-8A98-7099-D56790BAFC34}" dt="2026-08-27T10:50:10.056" v="48" actId="20577"/>
          <ac:spMkLst>
            <pc:docMk/>
            <pc:sldMk cId="0" sldId="264"/>
            <ac:spMk id="9" creationId="{00000000-0000-0000-0000-000000000000}"/>
          </ac:spMkLst>
        </pc:spChg>
        <pc:spChg chg="mod">
          <ac:chgData name="Jeni Sullivan" userId="S::jsullivan@priory.essex.sch.uk::0d4dd6be-5994-4853-821f-67bc9594b6f5" providerId="AD" clId="Web-{B53A3998-5FAB-8A98-7099-D56790BAFC34}" dt="2026-08-27T10:49:53.962" v="45" actId="20577"/>
          <ac:spMkLst>
            <pc:docMk/>
            <pc:sldMk cId="0" sldId="264"/>
            <ac:spMk id="16" creationId="{00000000-0000-0000-0000-000000000000}"/>
          </ac:spMkLst>
        </pc:spChg>
      </pc:sldChg>
      <pc:sldChg chg="modSp">
        <pc:chgData name="Jeni Sullivan" userId="S::jsullivan@priory.essex.sch.uk::0d4dd6be-5994-4853-821f-67bc9594b6f5" providerId="AD" clId="Web-{B53A3998-5FAB-8A98-7099-D56790BAFC34}" dt="2026-08-27T10:52:08.309" v="68" actId="20577"/>
        <pc:sldMkLst>
          <pc:docMk/>
          <pc:sldMk cId="0" sldId="267"/>
        </pc:sldMkLst>
        <pc:spChg chg="mod">
          <ac:chgData name="Jeni Sullivan" userId="S::jsullivan@priory.essex.sch.uk::0d4dd6be-5994-4853-821f-67bc9594b6f5" providerId="AD" clId="Web-{B53A3998-5FAB-8A98-7099-D56790BAFC34}" dt="2026-08-27T10:52:08.309" v="68" actId="20577"/>
          <ac:spMkLst>
            <pc:docMk/>
            <pc:sldMk cId="0" sldId="267"/>
            <ac:spMk id="16" creationId="{1FA1EB3F-EB02-120F-94D9-02D5238C1337}"/>
          </ac:spMkLst>
        </pc:spChg>
      </pc:sldChg>
      <pc:sldChg chg="modSp">
        <pc:chgData name="Jeni Sullivan" userId="S::jsullivan@priory.essex.sch.uk::0d4dd6be-5994-4853-821f-67bc9594b6f5" providerId="AD" clId="Web-{B53A3998-5FAB-8A98-7099-D56790BAFC34}" dt="2026-08-27T10:53:43.702" v="70" actId="20577"/>
        <pc:sldMkLst>
          <pc:docMk/>
          <pc:sldMk cId="0" sldId="269"/>
        </pc:sldMkLst>
        <pc:spChg chg="mod">
          <ac:chgData name="Jeni Sullivan" userId="S::jsullivan@priory.essex.sch.uk::0d4dd6be-5994-4853-821f-67bc9594b6f5" providerId="AD" clId="Web-{B53A3998-5FAB-8A98-7099-D56790BAFC34}" dt="2026-08-27T10:53:43.702" v="70" actId="20577"/>
          <ac:spMkLst>
            <pc:docMk/>
            <pc:sldMk cId="0" sldId="269"/>
            <ac:spMk id="36" creationId="{00000000-0000-0000-0000-000000000000}"/>
          </ac:spMkLst>
        </pc:spChg>
      </pc:sldChg>
      <pc:sldChg chg="addSp delSp modSp">
        <pc:chgData name="Jeni Sullivan" userId="S::jsullivan@priory.essex.sch.uk::0d4dd6be-5994-4853-821f-67bc9594b6f5" providerId="AD" clId="Web-{B53A3998-5FAB-8A98-7099-D56790BAFC34}" dt="2026-08-27T10:55:48.096" v="85" actId="20577"/>
        <pc:sldMkLst>
          <pc:docMk/>
          <pc:sldMk cId="0" sldId="271"/>
        </pc:sldMkLst>
        <pc:spChg chg="add del mod">
          <ac:chgData name="Jeni Sullivan" userId="S::jsullivan@priory.essex.sch.uk::0d4dd6be-5994-4853-821f-67bc9594b6f5" providerId="AD" clId="Web-{B53A3998-5FAB-8A98-7099-D56790BAFC34}" dt="2026-08-27T10:55:48.096" v="85" actId="20577"/>
          <ac:spMkLst>
            <pc:docMk/>
            <pc:sldMk cId="0" sldId="271"/>
            <ac:spMk id="22" creationId="{BA45BD78-09ED-747A-6995-FA6984E51966}"/>
          </ac:spMkLst>
        </pc:spChg>
        <pc:spChg chg="mod">
          <ac:chgData name="Jeni Sullivan" userId="S::jsullivan@priory.essex.sch.uk::0d4dd6be-5994-4853-821f-67bc9594b6f5" providerId="AD" clId="Web-{B53A3998-5FAB-8A98-7099-D56790BAFC34}" dt="2026-08-27T10:55:13.533" v="82" actId="20577"/>
          <ac:spMkLst>
            <pc:docMk/>
            <pc:sldMk cId="0" sldId="271"/>
            <ac:spMk id="27" creationId="{AAD9C3BB-A516-04D3-92E1-E924DACDDF66}"/>
          </ac:spMkLst>
        </pc:spChg>
      </pc:sldChg>
      <pc:sldChg chg="delSp modSp add ord replId">
        <pc:chgData name="Jeni Sullivan" userId="S::jsullivan@priory.essex.sch.uk::0d4dd6be-5994-4853-821f-67bc9594b6f5" providerId="AD" clId="Web-{B53A3998-5FAB-8A98-7099-D56790BAFC34}" dt="2026-08-27T11:21:55.907" v="1620" actId="20577"/>
        <pc:sldMkLst>
          <pc:docMk/>
          <pc:sldMk cId="1935183358" sldId="275"/>
        </pc:sldMkLst>
        <pc:spChg chg="mod">
          <ac:chgData name="Jeni Sullivan" userId="S::jsullivan@priory.essex.sch.uk::0d4dd6be-5994-4853-821f-67bc9594b6f5" providerId="AD" clId="Web-{B53A3998-5FAB-8A98-7099-D56790BAFC34}" dt="2026-08-27T11:05:08.691" v="647" actId="1076"/>
          <ac:spMkLst>
            <pc:docMk/>
            <pc:sldMk cId="1935183358" sldId="275"/>
            <ac:spMk id="7" creationId="{41C9A7C6-8254-E231-CF06-C5EF9B97FEED}"/>
          </ac:spMkLst>
        </pc:spChg>
        <pc:spChg chg="mod">
          <ac:chgData name="Jeni Sullivan" userId="S::jsullivan@priory.essex.sch.uk::0d4dd6be-5994-4853-821f-67bc9594b6f5" providerId="AD" clId="Web-{B53A3998-5FAB-8A98-7099-D56790BAFC34}" dt="2026-08-27T11:21:55.907" v="1620" actId="20577"/>
          <ac:spMkLst>
            <pc:docMk/>
            <pc:sldMk cId="1935183358" sldId="275"/>
            <ac:spMk id="8" creationId="{4C2984EC-105D-5873-81A3-61CED2E438EF}"/>
          </ac:spMkLst>
        </pc:spChg>
        <pc:spChg chg="mod">
          <ac:chgData name="Jeni Sullivan" userId="S::jsullivan@priory.essex.sch.uk::0d4dd6be-5994-4853-821f-67bc9594b6f5" providerId="AD" clId="Web-{B53A3998-5FAB-8A98-7099-D56790BAFC34}" dt="2026-08-27T11:17:53.634" v="1399" actId="20577"/>
          <ac:spMkLst>
            <pc:docMk/>
            <pc:sldMk cId="1935183358" sldId="275"/>
            <ac:spMk id="9" creationId="{8236688A-13C5-F57B-6BFA-F28C5FB8E9FF}"/>
          </ac:spMkLst>
        </pc:spChg>
        <pc:grpChg chg="mod">
          <ac:chgData name="Jeni Sullivan" userId="S::jsullivan@priory.essex.sch.uk::0d4dd6be-5994-4853-821f-67bc9594b6f5" providerId="AD" clId="Web-{B53A3998-5FAB-8A98-7099-D56790BAFC34}" dt="2026-08-27T11:06:34.943" v="678" actId="1076"/>
          <ac:grpSpMkLst>
            <pc:docMk/>
            <pc:sldMk cId="1935183358" sldId="275"/>
            <ac:grpSpMk id="2" creationId="{852A5920-C1D7-C111-DC10-AE8B7B60C1CE}"/>
          </ac:grpSpMkLst>
        </pc:grpChg>
      </pc:sldChg>
      <pc:sldChg chg="addSp delSp modSp add replId">
        <pc:chgData name="Jeni Sullivan" userId="S::jsullivan@priory.essex.sch.uk::0d4dd6be-5994-4853-821f-67bc9594b6f5" providerId="AD" clId="Web-{B53A3998-5FAB-8A98-7099-D56790BAFC34}" dt="2026-08-27T11:24:48.505" v="1754" actId="20577"/>
        <pc:sldMkLst>
          <pc:docMk/>
          <pc:sldMk cId="861035968" sldId="276"/>
        </pc:sldMkLst>
        <pc:spChg chg="mod">
          <ac:chgData name="Jeni Sullivan" userId="S::jsullivan@priory.essex.sch.uk::0d4dd6be-5994-4853-821f-67bc9594b6f5" providerId="AD" clId="Web-{B53A3998-5FAB-8A98-7099-D56790BAFC34}" dt="2026-08-27T11:22:29.267" v="1627" actId="1076"/>
          <ac:spMkLst>
            <pc:docMk/>
            <pc:sldMk cId="861035968" sldId="276"/>
            <ac:spMk id="5" creationId="{637CE160-5C22-2452-4B78-DDAEC4E03526}"/>
          </ac:spMkLst>
        </pc:spChg>
        <pc:spChg chg="mod">
          <ac:chgData name="Jeni Sullivan" userId="S::jsullivan@priory.essex.sch.uk::0d4dd6be-5994-4853-821f-67bc9594b6f5" providerId="AD" clId="Web-{B53A3998-5FAB-8A98-7099-D56790BAFC34}" dt="2026-08-27T11:22:35.767" v="1629" actId="1076"/>
          <ac:spMkLst>
            <pc:docMk/>
            <pc:sldMk cId="861035968" sldId="276"/>
            <ac:spMk id="7" creationId="{9CF4C62E-0ED1-252B-C246-B8F55E7A0709}"/>
          </ac:spMkLst>
        </pc:spChg>
        <pc:spChg chg="mod">
          <ac:chgData name="Jeni Sullivan" userId="S::jsullivan@priory.essex.sch.uk::0d4dd6be-5994-4853-821f-67bc9594b6f5" providerId="AD" clId="Web-{B53A3998-5FAB-8A98-7099-D56790BAFC34}" dt="2026-08-27T11:24:48.505" v="1754" actId="20577"/>
          <ac:spMkLst>
            <pc:docMk/>
            <pc:sldMk cId="861035968" sldId="276"/>
            <ac:spMk id="9" creationId="{6D2268D2-7D0F-91DB-F994-17D5EAAFF3CA}"/>
          </ac:spMkLst>
        </pc:spChg>
        <pc:spChg chg="add mod">
          <ac:chgData name="Jeni Sullivan" userId="S::jsullivan@priory.essex.sch.uk::0d4dd6be-5994-4853-821f-67bc9594b6f5" providerId="AD" clId="Web-{B53A3998-5FAB-8A98-7099-D56790BAFC34}" dt="2026-08-27T11:22:32.080" v="1628" actId="14100"/>
          <ac:spMkLst>
            <pc:docMk/>
            <pc:sldMk cId="861035968" sldId="276"/>
            <ac:spMk id="10" creationId="{432C4EE6-992F-0F56-C557-E4983693A108}"/>
          </ac:spMkLst>
        </pc:spChg>
        <pc:grpChg chg="mod">
          <ac:chgData name="Jeni Sullivan" userId="S::jsullivan@priory.essex.sch.uk::0d4dd6be-5994-4853-821f-67bc9594b6f5" providerId="AD" clId="Web-{B53A3998-5FAB-8A98-7099-D56790BAFC34}" dt="2026-08-27T11:20:45.561" v="1597" actId="14100"/>
          <ac:grpSpMkLst>
            <pc:docMk/>
            <pc:sldMk cId="861035968" sldId="276"/>
            <ac:grpSpMk id="2" creationId="{94C1C7CB-710C-0657-36C9-1BB3F2FAD8B1}"/>
          </ac:grpSpMkLst>
        </pc:gr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1.svg"/><Relationship Id="rId7" Type="http://schemas.openxmlformats.org/officeDocument/2006/relationships/image" Target="../media/image14.svg"/><Relationship Id="rId2" Type="http://schemas.openxmlformats.org/officeDocument/2006/relationships/image" Target="../media/image7.sv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13.svg"/><Relationship Id="rId4" Type="http://schemas.openxmlformats.org/officeDocument/2006/relationships/image" Target="../media/image12.svg"/></Relationships>
</file>

<file path=ppt/slides/_rels/slide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8.sv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16.svg"/></Relationships>
</file>

<file path=ppt/slides/_rels/slide4.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svg"/><Relationship Id="rId4" Type="http://schemas.openxmlformats.org/officeDocument/2006/relationships/image" Target="../media/image20.svg"/></Relationships>
</file>

<file path=ppt/slides/_rels/slide5.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14.svg"/><Relationship Id="rId1"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svg"/></Relationships>
</file>

<file path=ppt/slides/_rels/slide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9.svg"/><Relationship Id="rId7" Type="http://schemas.openxmlformats.org/officeDocument/2006/relationships/image" Target="../media/image24.svg"/><Relationship Id="rId2" Type="http://schemas.openxmlformats.org/officeDocument/2006/relationships/image" Target="../media/image18.svg"/><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svg"/><Relationship Id="rId4" Type="http://schemas.openxmlformats.org/officeDocument/2006/relationships/image" Target="../media/image20.svg"/></Relationships>
</file>

<file path=ppt/slides/_rels/slide7.xml.rels><?xml version="1.0" encoding="UTF-8" standalone="yes"?>
<Relationships xmlns="http://schemas.openxmlformats.org/package/2006/relationships"><Relationship Id="rId3" Type="http://schemas.openxmlformats.org/officeDocument/2006/relationships/image" Target="../media/image19.svg"/><Relationship Id="rId7" Type="http://schemas.openxmlformats.org/officeDocument/2006/relationships/image" Target="../media/image24.svg"/><Relationship Id="rId2" Type="http://schemas.openxmlformats.org/officeDocument/2006/relationships/image" Target="../media/image18.svg"/><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svg"/><Relationship Id="rId4" Type="http://schemas.openxmlformats.org/officeDocument/2006/relationships/image" Target="../media/image20.svg"/></Relationships>
</file>

<file path=ppt/slides/_rels/slide8.xml.rels><?xml version="1.0" encoding="UTF-8" standalone="yes"?>
<Relationships xmlns="http://schemas.openxmlformats.org/package/2006/relationships"><Relationship Id="rId3" Type="http://schemas.openxmlformats.org/officeDocument/2006/relationships/image" Target="../media/image19.svg"/><Relationship Id="rId7" Type="http://schemas.openxmlformats.org/officeDocument/2006/relationships/image" Target="../media/image24.svg"/><Relationship Id="rId2" Type="http://schemas.openxmlformats.org/officeDocument/2006/relationships/image" Target="../media/image18.svg"/><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svg"/><Relationship Id="rId4" Type="http://schemas.openxmlformats.org/officeDocument/2006/relationships/image" Target="../media/image20.svg"/></Relationships>
</file>

<file path=ppt/slides/_rels/slide9.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19.svg"/><Relationship Id="rId7" Type="http://schemas.openxmlformats.org/officeDocument/2006/relationships/image" Target="../media/image26.svg"/><Relationship Id="rId2" Type="http://schemas.openxmlformats.org/officeDocument/2006/relationships/image" Target="../media/image18.svg"/><Relationship Id="rId1" Type="http://schemas.openxmlformats.org/officeDocument/2006/relationships/slideLayout" Target="../slideLayouts/slideLayout7.xml"/><Relationship Id="rId6" Type="http://schemas.openxmlformats.org/officeDocument/2006/relationships/image" Target="../media/image24.svg"/><Relationship Id="rId5" Type="http://schemas.openxmlformats.org/officeDocument/2006/relationships/image" Target="../media/image21.svg"/><Relationship Id="rId10" Type="http://schemas.openxmlformats.org/officeDocument/2006/relationships/image" Target="../media/image29.svg"/><Relationship Id="rId4" Type="http://schemas.openxmlformats.org/officeDocument/2006/relationships/image" Target="../media/image20.svg"/><Relationship Id="rId9" Type="http://schemas.openxmlformats.org/officeDocument/2006/relationships/image" Target="../media/image28.svg"/></Relationships>
</file>

<file path=ppt/slides/_rels/slide10.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3.svg"/><Relationship Id="rId7" Type="http://schemas.openxmlformats.org/officeDocument/2006/relationships/image" Target="../media/image24.svg"/><Relationship Id="rId2" Type="http://schemas.openxmlformats.org/officeDocument/2006/relationships/image" Target="../media/image18.svg"/><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svg"/><Relationship Id="rId4" Type="http://schemas.openxmlformats.org/officeDocument/2006/relationships/image" Target="../media/image20.svg"/><Relationship Id="rId9" Type="http://schemas.openxmlformats.org/officeDocument/2006/relationships/image" Target="../media/image31.png"/></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3.svg"/><Relationship Id="rId7" Type="http://schemas.openxmlformats.org/officeDocument/2006/relationships/image" Target="../media/image24.svg"/><Relationship Id="rId2" Type="http://schemas.openxmlformats.org/officeDocument/2006/relationships/image" Target="../media/image18.svg"/><Relationship Id="rId1" Type="http://schemas.openxmlformats.org/officeDocument/2006/relationships/slideLayout" Target="../slideLayouts/slideLayout7.xml"/><Relationship Id="rId6" Type="http://schemas.openxmlformats.org/officeDocument/2006/relationships/image" Target="../media/image22.svg"/><Relationship Id="rId11" Type="http://schemas.openxmlformats.org/officeDocument/2006/relationships/image" Target="../media/image35.png"/><Relationship Id="rId5" Type="http://schemas.openxmlformats.org/officeDocument/2006/relationships/image" Target="../media/image21.svg"/><Relationship Id="rId10" Type="http://schemas.openxmlformats.org/officeDocument/2006/relationships/image" Target="../media/image34.svg"/><Relationship Id="rId4" Type="http://schemas.openxmlformats.org/officeDocument/2006/relationships/image" Target="../media/image20.svg"/><Relationship Id="rId9"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36.svg"/><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1.svg"/></Relationships>
</file>

<file path=ppt/slides/_rels/slide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36.svg"/><Relationship Id="rId1" Type="http://schemas.openxmlformats.org/officeDocument/2006/relationships/slideLayout" Target="../slideLayouts/slideLayout7.xml"/><Relationship Id="rId5" Type="http://schemas.openxmlformats.org/officeDocument/2006/relationships/image" Target="../media/image1.svg"/><Relationship Id="rId4" Type="http://schemas.openxmlformats.org/officeDocument/2006/relationships/image" Target="../media/image38.svg"/></Relationships>
</file>

<file path=ppt/slides/_rels/slide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36.svg"/><Relationship Id="rId1" Type="http://schemas.openxmlformats.org/officeDocument/2006/relationships/slideLayout" Target="../slideLayouts/slideLayout7.xml"/><Relationship Id="rId5" Type="http://schemas.openxmlformats.org/officeDocument/2006/relationships/image" Target="../media/image1.svg"/><Relationship Id="rId4" Type="http://schemas.openxmlformats.org/officeDocument/2006/relationships/image" Target="../media/image38.svg"/></Relationships>
</file>

<file path=ppt/slides/_rels/slide1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36.svg"/><Relationship Id="rId1" Type="http://schemas.openxmlformats.org/officeDocument/2006/relationships/slideLayout" Target="../slideLayouts/slideLayout7.xml"/><Relationship Id="rId5" Type="http://schemas.openxmlformats.org/officeDocument/2006/relationships/image" Target="../media/image1.svg"/><Relationship Id="rId4" Type="http://schemas.openxmlformats.org/officeDocument/2006/relationships/image" Target="../media/image38.svg"/></Relationships>
</file>

<file path=ppt/slides/_rels/slide1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36.svg"/><Relationship Id="rId1" Type="http://schemas.openxmlformats.org/officeDocument/2006/relationships/slideLayout" Target="../slideLayouts/slideLayout7.xml"/><Relationship Id="rId4" Type="http://schemas.openxmlformats.org/officeDocument/2006/relationships/image" Target="../media/image1.svg"/></Relationships>
</file>

<file path=ppt/slides/_rels/slide1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36.svg"/><Relationship Id="rId1" Type="http://schemas.openxmlformats.org/officeDocument/2006/relationships/slideLayout" Target="../slideLayouts/slideLayout7.xml"/><Relationship Id="rId4" Type="http://schemas.openxmlformats.org/officeDocument/2006/relationships/image" Target="../media/image1.svg"/></Relationships>
</file>

<file path=ppt/slides/_rels/slide1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36.svg"/><Relationship Id="rId1" Type="http://schemas.openxmlformats.org/officeDocument/2006/relationships/slideLayout" Target="../slideLayouts/slideLayout7.xml"/><Relationship Id="rId5" Type="http://schemas.openxmlformats.org/officeDocument/2006/relationships/image" Target="../media/image1.svg"/><Relationship Id="rId4" Type="http://schemas.openxmlformats.org/officeDocument/2006/relationships/image" Target="../media/image38.svg"/></Relationships>
</file>

<file path=ppt/slides/_rels/slide19.xml.rels><?xml version="1.0" encoding="UTF-8" standalone="yes"?>
<Relationships xmlns="http://schemas.openxmlformats.org/package/2006/relationships"><Relationship Id="rId3" Type="http://schemas.openxmlformats.org/officeDocument/2006/relationships/image" Target="../media/image39.svg"/><Relationship Id="rId7" Type="http://schemas.openxmlformats.org/officeDocument/2006/relationships/image" Target="../media/image42.svg"/><Relationship Id="rId2" Type="http://schemas.openxmlformats.org/officeDocument/2006/relationships/image" Target="../media/image11.svg"/><Relationship Id="rId1" Type="http://schemas.openxmlformats.org/officeDocument/2006/relationships/slideLayout" Target="../slideLayouts/slideLayout7.xml"/><Relationship Id="rId6" Type="http://schemas.openxmlformats.org/officeDocument/2006/relationships/image" Target="../media/image41.svg"/><Relationship Id="rId5" Type="http://schemas.openxmlformats.org/officeDocument/2006/relationships/image" Target="../media/image1.svg"/><Relationship Id="rId4" Type="http://schemas.openxmlformats.org/officeDocument/2006/relationships/image" Target="../media/image40.svg"/></Relationships>
</file>

<file path=ppt/slides/_rels/slide20.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7.svg"/><Relationship Id="rId3" Type="http://schemas.openxmlformats.org/officeDocument/2006/relationships/image" Target="../media/image11.svg"/><Relationship Id="rId7" Type="http://schemas.openxmlformats.org/officeDocument/2006/relationships/image" Target="../media/image5.svg"/><Relationship Id="rId12" Type="http://schemas.openxmlformats.org/officeDocument/2006/relationships/image" Target="../media/image16.svg"/><Relationship Id="rId2" Type="http://schemas.openxmlformats.org/officeDocument/2006/relationships/image" Target="../media/image8.svg"/><Relationship Id="rId16" Type="http://schemas.openxmlformats.org/officeDocument/2006/relationships/image" Target="../media/image44.svg"/><Relationship Id="rId1" Type="http://schemas.openxmlformats.org/officeDocument/2006/relationships/slideLayout" Target="../slideLayouts/slideLayout7.xml"/><Relationship Id="rId6" Type="http://schemas.openxmlformats.org/officeDocument/2006/relationships/image" Target="../media/image13.svg"/><Relationship Id="rId11" Type="http://schemas.openxmlformats.org/officeDocument/2006/relationships/image" Target="../media/image7.svg"/><Relationship Id="rId5" Type="http://schemas.openxmlformats.org/officeDocument/2006/relationships/image" Target="../media/image42.svg"/><Relationship Id="rId15" Type="http://schemas.openxmlformats.org/officeDocument/2006/relationships/image" Target="../media/image3.svg"/><Relationship Id="rId10" Type="http://schemas.openxmlformats.org/officeDocument/2006/relationships/image" Target="../media/image43.svg"/><Relationship Id="rId4" Type="http://schemas.openxmlformats.org/officeDocument/2006/relationships/image" Target="../media/image12.svg"/><Relationship Id="rId9" Type="http://schemas.openxmlformats.org/officeDocument/2006/relationships/image" Target="../media/image15.svg"/><Relationship Id="rId14" Type="http://schemas.openxmlformats.org/officeDocument/2006/relationships/image" Target="../media/image23.svg"/></Relationships>
</file>

<file path=ppt/slides/_rels/slide21.xml.rels><?xml version="1.0" encoding="UTF-8" standalone="yes"?>
<Relationships xmlns="http://schemas.openxmlformats.org/package/2006/relationships"><Relationship Id="rId3" Type="http://schemas.openxmlformats.org/officeDocument/2006/relationships/image" Target="../media/image45.svg"/><Relationship Id="rId2" Type="http://schemas.openxmlformats.org/officeDocument/2006/relationships/image" Target="../media/image7.svg"/><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sv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sp>
        <p:nvSpPr>
          <p:cNvPr id="2" name="Freeform 2"/>
          <p:cNvSpPr/>
          <p:nvPr/>
        </p:nvSpPr>
        <p:spPr>
          <a:xfrm>
            <a:off x="-669600" y="6425146"/>
            <a:ext cx="1400595" cy="1262286"/>
          </a:xfrm>
          <a:custGeom>
            <a:avLst/>
            <a:gdLst/>
            <a:ahLst/>
            <a:cxnLst/>
            <a:rect l="l" t="t" r="r" b="b"/>
            <a:pathLst>
              <a:path w="1400595" h="1262286">
                <a:moveTo>
                  <a:pt x="0" y="0"/>
                </a:moveTo>
                <a:lnTo>
                  <a:pt x="1400595" y="0"/>
                </a:lnTo>
                <a:lnTo>
                  <a:pt x="1400595" y="1262286"/>
                </a:lnTo>
                <a:lnTo>
                  <a:pt x="0" y="126228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1909124" y="7404619"/>
            <a:ext cx="6466476" cy="3984966"/>
          </a:xfrm>
          <a:custGeom>
            <a:avLst/>
            <a:gdLst/>
            <a:ahLst/>
            <a:cxnLst/>
            <a:rect l="l" t="t" r="r" b="b"/>
            <a:pathLst>
              <a:path w="6466476" h="3984966">
                <a:moveTo>
                  <a:pt x="0" y="0"/>
                </a:moveTo>
                <a:lnTo>
                  <a:pt x="6466476" y="0"/>
                </a:lnTo>
                <a:lnTo>
                  <a:pt x="6466476" y="3984966"/>
                </a:lnTo>
                <a:lnTo>
                  <a:pt x="0" y="398496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a:off x="30698" y="8726714"/>
            <a:ext cx="1484670" cy="976170"/>
          </a:xfrm>
          <a:custGeom>
            <a:avLst/>
            <a:gdLst/>
            <a:ahLst/>
            <a:cxnLst/>
            <a:rect l="l" t="t" r="r" b="b"/>
            <a:pathLst>
              <a:path w="1484670" h="976170">
                <a:moveTo>
                  <a:pt x="0" y="0"/>
                </a:moveTo>
                <a:lnTo>
                  <a:pt x="1484669" y="0"/>
                </a:lnTo>
                <a:lnTo>
                  <a:pt x="1484669" y="976170"/>
                </a:lnTo>
                <a:lnTo>
                  <a:pt x="0" y="97617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a:off x="14456849" y="7404619"/>
            <a:ext cx="4058589" cy="2983063"/>
          </a:xfrm>
          <a:custGeom>
            <a:avLst/>
            <a:gdLst/>
            <a:ahLst/>
            <a:cxnLst/>
            <a:rect l="l" t="t" r="r" b="b"/>
            <a:pathLst>
              <a:path w="4058589" h="2983063">
                <a:moveTo>
                  <a:pt x="0" y="0"/>
                </a:moveTo>
                <a:lnTo>
                  <a:pt x="4058589" y="0"/>
                </a:lnTo>
                <a:lnTo>
                  <a:pt x="4058589" y="2983063"/>
                </a:lnTo>
                <a:lnTo>
                  <a:pt x="0" y="298306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Freeform 6"/>
          <p:cNvSpPr/>
          <p:nvPr/>
        </p:nvSpPr>
        <p:spPr>
          <a:xfrm>
            <a:off x="17259300" y="4892461"/>
            <a:ext cx="1633690" cy="2163828"/>
          </a:xfrm>
          <a:custGeom>
            <a:avLst/>
            <a:gdLst/>
            <a:ahLst/>
            <a:cxnLst/>
            <a:rect l="l" t="t" r="r" b="b"/>
            <a:pathLst>
              <a:path w="1633690" h="2163828">
                <a:moveTo>
                  <a:pt x="0" y="0"/>
                </a:moveTo>
                <a:lnTo>
                  <a:pt x="1633690" y="0"/>
                </a:lnTo>
                <a:lnTo>
                  <a:pt x="1633690" y="2163828"/>
                </a:lnTo>
                <a:lnTo>
                  <a:pt x="0" y="2163828"/>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Freeform 7"/>
          <p:cNvSpPr/>
          <p:nvPr/>
        </p:nvSpPr>
        <p:spPr>
          <a:xfrm>
            <a:off x="4557352" y="9386996"/>
            <a:ext cx="1543507" cy="1800009"/>
          </a:xfrm>
          <a:custGeom>
            <a:avLst/>
            <a:gdLst/>
            <a:ahLst/>
            <a:cxnLst/>
            <a:rect l="l" t="t" r="r" b="b"/>
            <a:pathLst>
              <a:path w="1543507" h="1800009">
                <a:moveTo>
                  <a:pt x="0" y="0"/>
                </a:moveTo>
                <a:lnTo>
                  <a:pt x="1543507" y="0"/>
                </a:lnTo>
                <a:lnTo>
                  <a:pt x="1543507" y="1800008"/>
                </a:lnTo>
                <a:lnTo>
                  <a:pt x="0" y="1800008"/>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sp>
        <p:nvSpPr>
          <p:cNvPr id="8" name="TextBox 8"/>
          <p:cNvSpPr txBox="1"/>
          <p:nvPr/>
        </p:nvSpPr>
        <p:spPr>
          <a:xfrm>
            <a:off x="1324114" y="1262916"/>
            <a:ext cx="16402019" cy="3451915"/>
          </a:xfrm>
          <a:prstGeom prst="rect">
            <a:avLst/>
          </a:prstGeom>
        </p:spPr>
        <p:txBody>
          <a:bodyPr lIns="0" tIns="0" rIns="0" bIns="0" rtlCol="0" anchor="t">
            <a:spAutoFit/>
          </a:bodyPr>
          <a:lstStyle/>
          <a:p>
            <a:pPr algn="l">
              <a:lnSpc>
                <a:spcPts val="13156"/>
              </a:lnSpc>
            </a:pPr>
            <a:r>
              <a:rPr lang="en-US" sz="14950" b="1" spc="-508">
                <a:solidFill>
                  <a:srgbClr val="FF4905"/>
                </a:solidFill>
                <a:latin typeface="Solway Bold"/>
                <a:ea typeface="Solway Bold"/>
                <a:cs typeface="Solway Bold"/>
                <a:sym typeface="Solway Bold"/>
              </a:rPr>
              <a:t>Welcome to </a:t>
            </a:r>
          </a:p>
          <a:p>
            <a:pPr algn="l">
              <a:lnSpc>
                <a:spcPts val="13156"/>
              </a:lnSpc>
            </a:pPr>
            <a:r>
              <a:rPr lang="en-US" sz="14950" b="1" spc="-508">
                <a:solidFill>
                  <a:srgbClr val="FF4905"/>
                </a:solidFill>
                <a:latin typeface="Solway Bold"/>
                <a:ea typeface="Solway Bold"/>
                <a:cs typeface="Solway Bold"/>
                <a:sym typeface="Solway Bold"/>
              </a:rPr>
              <a:t>meet the teacher</a:t>
            </a:r>
          </a:p>
        </p:txBody>
      </p:sp>
      <p:sp>
        <p:nvSpPr>
          <p:cNvPr id="9" name="Freeform 9"/>
          <p:cNvSpPr/>
          <p:nvPr/>
        </p:nvSpPr>
        <p:spPr>
          <a:xfrm>
            <a:off x="143421" y="390900"/>
            <a:ext cx="1175147" cy="1275601"/>
          </a:xfrm>
          <a:custGeom>
            <a:avLst/>
            <a:gdLst/>
            <a:ahLst/>
            <a:cxnLst/>
            <a:rect l="l" t="t" r="r" b="b"/>
            <a:pathLst>
              <a:path w="1175147" h="1275601">
                <a:moveTo>
                  <a:pt x="0" y="0"/>
                </a:moveTo>
                <a:lnTo>
                  <a:pt x="1175148" y="0"/>
                </a:lnTo>
                <a:lnTo>
                  <a:pt x="1175148" y="1275600"/>
                </a:lnTo>
                <a:lnTo>
                  <a:pt x="0" y="1275600"/>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0" name="Freeform 10"/>
          <p:cNvSpPr/>
          <p:nvPr/>
        </p:nvSpPr>
        <p:spPr>
          <a:xfrm>
            <a:off x="9139334" y="8726714"/>
            <a:ext cx="5167724" cy="4114800"/>
          </a:xfrm>
          <a:custGeom>
            <a:avLst/>
            <a:gdLst/>
            <a:ahLst/>
            <a:cxnLst/>
            <a:rect l="l" t="t" r="r" b="b"/>
            <a:pathLst>
              <a:path w="5167724" h="4114800">
                <a:moveTo>
                  <a:pt x="0" y="0"/>
                </a:moveTo>
                <a:lnTo>
                  <a:pt x="5167724" y="0"/>
                </a:lnTo>
                <a:lnTo>
                  <a:pt x="5167724" y="4114800"/>
                </a:lnTo>
                <a:lnTo>
                  <a:pt x="0" y="4114800"/>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1" name="Freeform 11"/>
          <p:cNvSpPr/>
          <p:nvPr/>
        </p:nvSpPr>
        <p:spPr>
          <a:xfrm>
            <a:off x="14043631" y="4882188"/>
            <a:ext cx="3215669" cy="3490550"/>
          </a:xfrm>
          <a:custGeom>
            <a:avLst/>
            <a:gdLst/>
            <a:ahLst/>
            <a:cxnLst/>
            <a:rect l="l" t="t" r="r" b="b"/>
            <a:pathLst>
              <a:path w="3215669" h="3490550">
                <a:moveTo>
                  <a:pt x="0" y="0"/>
                </a:moveTo>
                <a:lnTo>
                  <a:pt x="3215669" y="0"/>
                </a:lnTo>
                <a:lnTo>
                  <a:pt x="3215669" y="3490550"/>
                </a:lnTo>
                <a:lnTo>
                  <a:pt x="0" y="3490550"/>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2" name="Freeform 12"/>
          <p:cNvSpPr/>
          <p:nvPr/>
        </p:nvSpPr>
        <p:spPr>
          <a:xfrm rot="-2700000">
            <a:off x="8386461" y="8968276"/>
            <a:ext cx="978775" cy="857652"/>
          </a:xfrm>
          <a:custGeom>
            <a:avLst/>
            <a:gdLst/>
            <a:ahLst/>
            <a:cxnLst/>
            <a:rect l="l" t="t" r="r" b="b"/>
            <a:pathLst>
              <a:path w="978775" h="857652">
                <a:moveTo>
                  <a:pt x="0" y="0"/>
                </a:moveTo>
                <a:lnTo>
                  <a:pt x="978775" y="0"/>
                </a:lnTo>
                <a:lnTo>
                  <a:pt x="978775" y="857652"/>
                </a:lnTo>
                <a:lnTo>
                  <a:pt x="0" y="857652"/>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3" name="Freeform 13"/>
          <p:cNvSpPr/>
          <p:nvPr/>
        </p:nvSpPr>
        <p:spPr>
          <a:xfrm>
            <a:off x="15895821" y="-760310"/>
            <a:ext cx="4119950" cy="4114800"/>
          </a:xfrm>
          <a:custGeom>
            <a:avLst/>
            <a:gdLst/>
            <a:ahLst/>
            <a:cxnLst/>
            <a:rect l="l" t="t" r="r" b="b"/>
            <a:pathLst>
              <a:path w="4119950" h="4114800">
                <a:moveTo>
                  <a:pt x="0" y="0"/>
                </a:moveTo>
                <a:lnTo>
                  <a:pt x="4119950" y="0"/>
                </a:lnTo>
                <a:lnTo>
                  <a:pt x="4119950" y="4114800"/>
                </a:lnTo>
                <a:lnTo>
                  <a:pt x="0" y="4114800"/>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14" name="TextBox 14"/>
          <p:cNvSpPr txBox="1"/>
          <p:nvPr/>
        </p:nvSpPr>
        <p:spPr>
          <a:xfrm>
            <a:off x="2339556" y="4991100"/>
            <a:ext cx="11942551" cy="2575319"/>
          </a:xfrm>
          <a:prstGeom prst="rect">
            <a:avLst/>
          </a:prstGeom>
        </p:spPr>
        <p:txBody>
          <a:bodyPr lIns="0" tIns="0" rIns="0" bIns="0" rtlCol="0" anchor="t">
            <a:spAutoFit/>
          </a:bodyPr>
          <a:lstStyle/>
          <a:p>
            <a:pPr algn="ctr">
              <a:lnSpc>
                <a:spcPts val="10303"/>
              </a:lnSpc>
            </a:pPr>
            <a:r>
              <a:rPr lang="en-US" sz="7350" b="1" spc="103">
                <a:solidFill>
                  <a:srgbClr val="1B48AA"/>
                </a:solidFill>
                <a:latin typeface="Glacial Indifference Bold"/>
                <a:ea typeface="Glacial Indifference Bold"/>
                <a:cs typeface="Glacial Indifference Bold"/>
                <a:sym typeface="Glacial Indifference Bold"/>
              </a:rPr>
              <a:t>Matisse Class - Year 3 / 4</a:t>
            </a:r>
            <a:endParaRPr lang="en-US" sz="7359" b="1" spc="103">
              <a:solidFill>
                <a:srgbClr val="1B48AA"/>
              </a:solidFill>
              <a:latin typeface="Glacial Indifference Bold"/>
              <a:ea typeface="Glacial Indifference Bold"/>
              <a:cs typeface="Glacial Indifference Bold"/>
              <a:sym typeface="Glacial Indifference Bold"/>
            </a:endParaRPr>
          </a:p>
          <a:p>
            <a:pPr algn="ctr">
              <a:lnSpc>
                <a:spcPts val="10303"/>
              </a:lnSpc>
            </a:pPr>
            <a:r>
              <a:rPr lang="en-US" sz="7350" b="1" spc="103">
                <a:solidFill>
                  <a:srgbClr val="1B48AA"/>
                </a:solidFill>
                <a:latin typeface="Glacial Indifference Bold"/>
                <a:ea typeface="Glacial Indifference Bold"/>
                <a:cs typeface="Glacial Indifference Bold"/>
                <a:sym typeface="Glacial Indifference Bold"/>
              </a:rPr>
              <a:t>2026 - 2027</a:t>
            </a:r>
            <a:endParaRPr lang="en-US" sz="7350" b="1" spc="103">
              <a:solidFill>
                <a:srgbClr val="1B48AA"/>
              </a:solidFill>
              <a:latin typeface="Glacial Indifference Bold"/>
              <a:ea typeface="Glacial Indifference Bold"/>
              <a:cs typeface="Glacial Indifference Bo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sp>
        <p:nvSpPr>
          <p:cNvPr id="2" name="Freeform 2"/>
          <p:cNvSpPr/>
          <p:nvPr/>
        </p:nvSpPr>
        <p:spPr>
          <a:xfrm>
            <a:off x="-937143" y="-847969"/>
            <a:ext cx="3457763" cy="3753339"/>
          </a:xfrm>
          <a:custGeom>
            <a:avLst/>
            <a:gdLst/>
            <a:ahLst/>
            <a:cxnLst/>
            <a:rect l="l" t="t" r="r" b="b"/>
            <a:pathLst>
              <a:path w="3457763" h="3753339">
                <a:moveTo>
                  <a:pt x="0" y="0"/>
                </a:moveTo>
                <a:lnTo>
                  <a:pt x="3457764" y="0"/>
                </a:lnTo>
                <a:lnTo>
                  <a:pt x="3457764" y="3753338"/>
                </a:lnTo>
                <a:lnTo>
                  <a:pt x="0" y="375333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16046526" y="-847969"/>
            <a:ext cx="4119950" cy="4114800"/>
          </a:xfrm>
          <a:custGeom>
            <a:avLst/>
            <a:gdLst/>
            <a:ahLst/>
            <a:cxnLst/>
            <a:rect l="l" t="t" r="r" b="b"/>
            <a:pathLst>
              <a:path w="4119950" h="4114800">
                <a:moveTo>
                  <a:pt x="0" y="0"/>
                </a:moveTo>
                <a:lnTo>
                  <a:pt x="4119949" y="0"/>
                </a:lnTo>
                <a:lnTo>
                  <a:pt x="4119949" y="4114800"/>
                </a:lnTo>
                <a:lnTo>
                  <a:pt x="0" y="41148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a:off x="15349295" y="6827421"/>
            <a:ext cx="4540104" cy="5101240"/>
          </a:xfrm>
          <a:custGeom>
            <a:avLst/>
            <a:gdLst/>
            <a:ahLst/>
            <a:cxnLst/>
            <a:rect l="l" t="t" r="r" b="b"/>
            <a:pathLst>
              <a:path w="4540104" h="5101240">
                <a:moveTo>
                  <a:pt x="0" y="0"/>
                </a:moveTo>
                <a:lnTo>
                  <a:pt x="4540104" y="0"/>
                </a:lnTo>
                <a:lnTo>
                  <a:pt x="4540104" y="5101240"/>
                </a:lnTo>
                <a:lnTo>
                  <a:pt x="0" y="510124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rot="8575374">
            <a:off x="11968010" y="-3181369"/>
            <a:ext cx="7315200" cy="3511296"/>
          </a:xfrm>
          <a:custGeom>
            <a:avLst/>
            <a:gdLst/>
            <a:ahLst/>
            <a:cxnLst/>
            <a:rect l="l" t="t" r="r" b="b"/>
            <a:pathLst>
              <a:path w="7315200" h="3511296">
                <a:moveTo>
                  <a:pt x="0" y="0"/>
                </a:moveTo>
                <a:lnTo>
                  <a:pt x="7315200" y="0"/>
                </a:lnTo>
                <a:lnTo>
                  <a:pt x="7315200" y="3511296"/>
                </a:lnTo>
                <a:lnTo>
                  <a:pt x="0" y="3511296"/>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Freeform 6"/>
          <p:cNvSpPr/>
          <p:nvPr/>
        </p:nvSpPr>
        <p:spPr>
          <a:xfrm rot="7906766">
            <a:off x="17289656" y="4205982"/>
            <a:ext cx="1633690" cy="2163828"/>
          </a:xfrm>
          <a:custGeom>
            <a:avLst/>
            <a:gdLst/>
            <a:ahLst/>
            <a:cxnLst/>
            <a:rect l="l" t="t" r="r" b="b"/>
            <a:pathLst>
              <a:path w="1633690" h="2163828">
                <a:moveTo>
                  <a:pt x="0" y="0"/>
                </a:moveTo>
                <a:lnTo>
                  <a:pt x="1633689" y="0"/>
                </a:lnTo>
                <a:lnTo>
                  <a:pt x="1633689" y="2163828"/>
                </a:lnTo>
                <a:lnTo>
                  <a:pt x="0" y="2163828"/>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Freeform 7"/>
          <p:cNvSpPr/>
          <p:nvPr/>
        </p:nvSpPr>
        <p:spPr>
          <a:xfrm rot="-1321312">
            <a:off x="10555524" y="9186550"/>
            <a:ext cx="2693824" cy="1154977"/>
          </a:xfrm>
          <a:custGeom>
            <a:avLst/>
            <a:gdLst/>
            <a:ahLst/>
            <a:cxnLst/>
            <a:rect l="l" t="t" r="r" b="b"/>
            <a:pathLst>
              <a:path w="2693824" h="1154977">
                <a:moveTo>
                  <a:pt x="0" y="0"/>
                </a:moveTo>
                <a:lnTo>
                  <a:pt x="2693824" y="0"/>
                </a:lnTo>
                <a:lnTo>
                  <a:pt x="2693824" y="1154977"/>
                </a:lnTo>
                <a:lnTo>
                  <a:pt x="0" y="1154977"/>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sp>
        <p:nvSpPr>
          <p:cNvPr id="8" name="Freeform 8"/>
          <p:cNvSpPr/>
          <p:nvPr/>
        </p:nvSpPr>
        <p:spPr>
          <a:xfrm>
            <a:off x="14893021" y="112923"/>
            <a:ext cx="1465178" cy="1450526"/>
          </a:xfrm>
          <a:custGeom>
            <a:avLst/>
            <a:gdLst/>
            <a:ahLst/>
            <a:cxnLst/>
            <a:rect l="l" t="t" r="r" b="b"/>
            <a:pathLst>
              <a:path w="1465178" h="1450526">
                <a:moveTo>
                  <a:pt x="0" y="0"/>
                </a:moveTo>
                <a:lnTo>
                  <a:pt x="1465178" y="0"/>
                </a:lnTo>
                <a:lnTo>
                  <a:pt x="1465178" y="1450527"/>
                </a:lnTo>
                <a:lnTo>
                  <a:pt x="0" y="145052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US"/>
          </a:p>
        </p:txBody>
      </p:sp>
      <p:sp>
        <p:nvSpPr>
          <p:cNvPr id="9" name="TextBox 9"/>
          <p:cNvSpPr txBox="1"/>
          <p:nvPr/>
        </p:nvSpPr>
        <p:spPr>
          <a:xfrm>
            <a:off x="2520621" y="455823"/>
            <a:ext cx="11133203" cy="1400809"/>
          </a:xfrm>
          <a:prstGeom prst="rect">
            <a:avLst/>
          </a:prstGeom>
        </p:spPr>
        <p:txBody>
          <a:bodyPr lIns="0" tIns="0" rIns="0" bIns="0" rtlCol="0" anchor="t">
            <a:spAutoFit/>
          </a:bodyPr>
          <a:lstStyle/>
          <a:p>
            <a:pPr algn="l">
              <a:lnSpc>
                <a:spcPts val="10119"/>
              </a:lnSpc>
            </a:pPr>
            <a:r>
              <a:rPr lang="en-US" sz="11499" b="1" spc="-390">
                <a:solidFill>
                  <a:srgbClr val="FF4905"/>
                </a:solidFill>
                <a:latin typeface="Solway Bold"/>
                <a:ea typeface="Solway Bold"/>
                <a:cs typeface="Solway Bold"/>
                <a:sym typeface="Solway Bold"/>
              </a:rPr>
              <a:t>A bit about me</a:t>
            </a:r>
          </a:p>
        </p:txBody>
      </p:sp>
      <p:sp>
        <p:nvSpPr>
          <p:cNvPr id="10" name="TextBox 10"/>
          <p:cNvSpPr txBox="1"/>
          <p:nvPr/>
        </p:nvSpPr>
        <p:spPr>
          <a:xfrm>
            <a:off x="402060" y="2575777"/>
            <a:ext cx="16353406" cy="5757987"/>
          </a:xfrm>
          <a:prstGeom prst="rect">
            <a:avLst/>
          </a:prstGeom>
        </p:spPr>
        <p:txBody>
          <a:bodyPr lIns="0" tIns="0" rIns="0" bIns="0" rtlCol="0" anchor="t">
            <a:spAutoFit/>
          </a:bodyPr>
          <a:lstStyle/>
          <a:p>
            <a:pPr algn="l">
              <a:lnSpc>
                <a:spcPts val="4005"/>
              </a:lnSpc>
            </a:pPr>
            <a:endParaRPr/>
          </a:p>
          <a:p>
            <a:pPr algn="l">
              <a:lnSpc>
                <a:spcPts val="4689"/>
              </a:lnSpc>
            </a:pPr>
            <a:endParaRPr/>
          </a:p>
          <a:p>
            <a:pPr>
              <a:lnSpc>
                <a:spcPts val="4689"/>
              </a:lnSpc>
            </a:pPr>
            <a:r>
              <a:rPr lang="en-US" sz="3550" spc="49" dirty="0">
                <a:solidFill>
                  <a:srgbClr val="1B48AA"/>
                </a:solidFill>
                <a:latin typeface="Glacial Indifference"/>
                <a:ea typeface="Glacial Indifference"/>
                <a:cs typeface="Glacial Indifference"/>
                <a:sym typeface="Glacial Indifference"/>
              </a:rPr>
              <a:t>I worked in the foreign trade standards industry, working in overseas offices to ensure exported goods from the U.K. meet relevant trading standards.  </a:t>
            </a:r>
            <a:endParaRPr lang="en-US" sz="3550" dirty="0">
              <a:ea typeface="Calibri"/>
              <a:cs typeface="Calibri"/>
            </a:endParaRPr>
          </a:p>
          <a:p>
            <a:pPr algn="l">
              <a:lnSpc>
                <a:spcPts val="4689"/>
              </a:lnSpc>
            </a:pPr>
            <a:endParaRPr lang="en-US" sz="3552" spc="49">
              <a:solidFill>
                <a:srgbClr val="1B48AA"/>
              </a:solidFill>
              <a:latin typeface="Glacial Indifference"/>
              <a:ea typeface="Glacial Indifference"/>
              <a:cs typeface="Glacial Indifference"/>
              <a:sym typeface="Glacial Indifference"/>
            </a:endParaRPr>
          </a:p>
          <a:p>
            <a:pPr>
              <a:lnSpc>
                <a:spcPts val="4689"/>
              </a:lnSpc>
            </a:pPr>
            <a:r>
              <a:rPr lang="en-US" sz="3550" spc="49" dirty="0">
                <a:solidFill>
                  <a:srgbClr val="1B48AA"/>
                </a:solidFill>
                <a:latin typeface="Glacial Indifference"/>
                <a:ea typeface="Glacial Indifference"/>
                <a:cs typeface="Glacial Indifference"/>
                <a:sym typeface="Glacial Indifference"/>
              </a:rPr>
              <a:t>After starting my family, travel became more difficult so I made the decision to change careers and started working as a Learning Support Assistant, </a:t>
            </a:r>
            <a:r>
              <a:rPr lang="en-US" sz="3550" spc="49" dirty="0" err="1">
                <a:solidFill>
                  <a:srgbClr val="1B48AA"/>
                </a:solidFill>
                <a:latin typeface="Glacial Indifference"/>
                <a:ea typeface="Glacial Indifference"/>
                <a:cs typeface="Glacial Indifference"/>
                <a:sym typeface="Glacial Indifference"/>
              </a:rPr>
              <a:t>specialising</a:t>
            </a:r>
            <a:r>
              <a:rPr lang="en-US" sz="3550" spc="49" dirty="0">
                <a:solidFill>
                  <a:srgbClr val="1B48AA"/>
                </a:solidFill>
                <a:latin typeface="Glacial Indifference"/>
                <a:ea typeface="Glacial Indifference"/>
                <a:cs typeface="Glacial Indifference"/>
                <a:sym typeface="Glacial Indifference"/>
              </a:rPr>
              <a:t> in SEND and </a:t>
            </a:r>
            <a:r>
              <a:rPr lang="en-US" sz="3550" spc="49" dirty="0" err="1">
                <a:solidFill>
                  <a:srgbClr val="1B48AA"/>
                </a:solidFill>
                <a:latin typeface="Glacial Indifference"/>
                <a:ea typeface="Glacial Indifference"/>
                <a:cs typeface="Glacial Indifference"/>
                <a:sym typeface="Glacial Indifference"/>
              </a:rPr>
              <a:t>Maths</a:t>
            </a:r>
            <a:r>
              <a:rPr lang="en-US" sz="3550" spc="49" dirty="0">
                <a:solidFill>
                  <a:srgbClr val="1B48AA"/>
                </a:solidFill>
                <a:latin typeface="Glacial Indifference"/>
                <a:ea typeface="Glacial Indifference"/>
                <a:cs typeface="Glacial Indifference"/>
                <a:sym typeface="Glacial Indifference"/>
              </a:rPr>
              <a:t> in 2006. </a:t>
            </a:r>
            <a:endParaRPr lang="en-US" sz="3550" spc="49" dirty="0">
              <a:solidFill>
                <a:srgbClr val="1B48AA"/>
              </a:solidFill>
              <a:latin typeface="Glacial Indifference"/>
              <a:ea typeface="Glacial Indifference"/>
              <a:cs typeface="Glacial Indifference"/>
            </a:endParaRPr>
          </a:p>
          <a:p>
            <a:pPr algn="l">
              <a:lnSpc>
                <a:spcPts val="4005"/>
              </a:lnSpc>
            </a:pPr>
            <a:endParaRPr lang="en-US" sz="3552" spc="49">
              <a:solidFill>
                <a:srgbClr val="1B48AA"/>
              </a:solidFill>
              <a:latin typeface="Glacial Indifference"/>
              <a:ea typeface="Glacial Indifference"/>
              <a:cs typeface="Glacial Indifference"/>
              <a:sym typeface="Glacial Indifference"/>
            </a:endParaRPr>
          </a:p>
          <a:p>
            <a:pPr algn="l">
              <a:lnSpc>
                <a:spcPts val="4005"/>
              </a:lnSpc>
            </a:pPr>
            <a:endParaRPr lang="en-US" sz="3552" spc="49">
              <a:solidFill>
                <a:srgbClr val="1B48AA"/>
              </a:solidFill>
              <a:latin typeface="Glacial Indifference"/>
              <a:ea typeface="Glacial Indifference"/>
              <a:cs typeface="Glacial Indifference"/>
              <a:sym typeface="Glacial Indifference"/>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sp>
        <p:nvSpPr>
          <p:cNvPr id="2" name="Freeform 2"/>
          <p:cNvSpPr/>
          <p:nvPr/>
        </p:nvSpPr>
        <p:spPr>
          <a:xfrm>
            <a:off x="-3522892" y="4039537"/>
            <a:ext cx="5167724" cy="4114800"/>
          </a:xfrm>
          <a:custGeom>
            <a:avLst/>
            <a:gdLst/>
            <a:ahLst/>
            <a:cxnLst/>
            <a:rect l="l" t="t" r="r" b="b"/>
            <a:pathLst>
              <a:path w="5167724" h="4114800">
                <a:moveTo>
                  <a:pt x="0" y="0"/>
                </a:moveTo>
                <a:lnTo>
                  <a:pt x="5167724" y="0"/>
                </a:lnTo>
                <a:lnTo>
                  <a:pt x="5167724" y="4114800"/>
                </a:lnTo>
                <a:lnTo>
                  <a:pt x="0" y="41148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2320316" y="6921243"/>
            <a:ext cx="4540104" cy="5101240"/>
          </a:xfrm>
          <a:custGeom>
            <a:avLst/>
            <a:gdLst/>
            <a:ahLst/>
            <a:cxnLst/>
            <a:rect l="l" t="t" r="r" b="b"/>
            <a:pathLst>
              <a:path w="4540104" h="5101240">
                <a:moveTo>
                  <a:pt x="0" y="0"/>
                </a:moveTo>
                <a:lnTo>
                  <a:pt x="4540103" y="0"/>
                </a:lnTo>
                <a:lnTo>
                  <a:pt x="4540103" y="5101240"/>
                </a:lnTo>
                <a:lnTo>
                  <a:pt x="0" y="510124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a:off x="1066129" y="3025361"/>
            <a:ext cx="1157405" cy="1014176"/>
          </a:xfrm>
          <a:custGeom>
            <a:avLst/>
            <a:gdLst/>
            <a:ahLst/>
            <a:cxnLst/>
            <a:rect l="l" t="t" r="r" b="b"/>
            <a:pathLst>
              <a:path w="1157405" h="1014176">
                <a:moveTo>
                  <a:pt x="0" y="0"/>
                </a:moveTo>
                <a:lnTo>
                  <a:pt x="1157405" y="0"/>
                </a:lnTo>
                <a:lnTo>
                  <a:pt x="1157405" y="1014176"/>
                </a:lnTo>
                <a:lnTo>
                  <a:pt x="0" y="101417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a:off x="-1729516" y="-741490"/>
            <a:ext cx="6051176" cy="4114800"/>
          </a:xfrm>
          <a:custGeom>
            <a:avLst/>
            <a:gdLst/>
            <a:ahLst/>
            <a:cxnLst/>
            <a:rect l="l" t="t" r="r" b="b"/>
            <a:pathLst>
              <a:path w="6051176" h="4114800">
                <a:moveTo>
                  <a:pt x="0" y="0"/>
                </a:moveTo>
                <a:lnTo>
                  <a:pt x="6051177" y="0"/>
                </a:lnTo>
                <a:lnTo>
                  <a:pt x="6051177" y="4114800"/>
                </a:lnTo>
                <a:lnTo>
                  <a:pt x="0" y="411480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TextBox 6"/>
          <p:cNvSpPr txBox="1"/>
          <p:nvPr/>
        </p:nvSpPr>
        <p:spPr>
          <a:xfrm>
            <a:off x="4021759" y="-1343344"/>
            <a:ext cx="13884792" cy="2680108"/>
          </a:xfrm>
          <a:prstGeom prst="rect">
            <a:avLst/>
          </a:prstGeom>
        </p:spPr>
        <p:txBody>
          <a:bodyPr lIns="0" tIns="0" rIns="0" bIns="0" rtlCol="0" anchor="t">
            <a:spAutoFit/>
          </a:bodyPr>
          <a:lstStyle/>
          <a:p>
            <a:pPr algn="ctr">
              <a:lnSpc>
                <a:spcPts val="11524"/>
              </a:lnSpc>
            </a:pPr>
            <a:endParaRPr/>
          </a:p>
          <a:p>
            <a:pPr algn="ctr">
              <a:lnSpc>
                <a:spcPts val="9248"/>
              </a:lnSpc>
            </a:pPr>
            <a:r>
              <a:rPr lang="en-US" sz="9341" b="1" spc="-317">
                <a:solidFill>
                  <a:srgbClr val="FF4905"/>
                </a:solidFill>
                <a:latin typeface="Solway Bold"/>
                <a:ea typeface="Solway Bold"/>
                <a:cs typeface="Solway Bold"/>
                <a:sym typeface="Solway Bold"/>
              </a:rPr>
              <a:t>Staff in class each week</a:t>
            </a:r>
          </a:p>
        </p:txBody>
      </p:sp>
      <p:sp>
        <p:nvSpPr>
          <p:cNvPr id="7" name="TextBox 7"/>
          <p:cNvSpPr txBox="1"/>
          <p:nvPr/>
        </p:nvSpPr>
        <p:spPr>
          <a:xfrm>
            <a:off x="1842691" y="2138510"/>
            <a:ext cx="16713290" cy="6994672"/>
          </a:xfrm>
          <a:prstGeom prst="rect">
            <a:avLst/>
          </a:prstGeom>
        </p:spPr>
        <p:txBody>
          <a:bodyPr wrap="square" lIns="0" tIns="0" rIns="0" bIns="0" rtlCol="0" anchor="t">
            <a:spAutoFit/>
          </a:bodyPr>
          <a:lstStyle/>
          <a:p>
            <a:pPr algn="ctr">
              <a:lnSpc>
                <a:spcPts val="5719"/>
              </a:lnSpc>
            </a:pPr>
            <a:r>
              <a:rPr lang="en-US" sz="4300" spc="60" dirty="0" err="1">
                <a:solidFill>
                  <a:srgbClr val="1B48AA"/>
                </a:solidFill>
                <a:latin typeface="Comic Sans Bold"/>
                <a:ea typeface="Glacial Indifference"/>
                <a:cs typeface="Glacial Indifference"/>
                <a:sym typeface="Glacial Indifference"/>
              </a:rPr>
              <a:t>Mrs</a:t>
            </a:r>
            <a:r>
              <a:rPr lang="en-US" sz="4300" spc="60" dirty="0">
                <a:solidFill>
                  <a:srgbClr val="1B48AA"/>
                </a:solidFill>
                <a:latin typeface="Comic Sans Bold"/>
                <a:ea typeface="Glacial Indifference"/>
                <a:cs typeface="Glacial Indifference"/>
                <a:sym typeface="Glacial Indifference"/>
              </a:rPr>
              <a:t> Sullivan – Class Teacher  </a:t>
            </a:r>
            <a:endParaRPr lang="en-US" sz="4300" spc="60" dirty="0">
              <a:solidFill>
                <a:srgbClr val="1B48AA"/>
              </a:solidFill>
              <a:latin typeface="Comic Sans Bold"/>
              <a:ea typeface="Glacial Indifference"/>
              <a:cs typeface="Glacial Indifference"/>
            </a:endParaRPr>
          </a:p>
          <a:p>
            <a:pPr algn="ctr">
              <a:lnSpc>
                <a:spcPts val="5719"/>
              </a:lnSpc>
            </a:pPr>
            <a:endParaRPr lang="en-US" sz="4300" spc="60" dirty="0">
              <a:solidFill>
                <a:srgbClr val="1B48AA"/>
              </a:solidFill>
              <a:latin typeface="Comic Sans Bold"/>
              <a:ea typeface="Glacial Indifference"/>
              <a:cs typeface="Glacial Indifference"/>
            </a:endParaRPr>
          </a:p>
          <a:p>
            <a:pPr algn="ctr">
              <a:lnSpc>
                <a:spcPts val="5719"/>
              </a:lnSpc>
            </a:pPr>
            <a:r>
              <a:rPr lang="en-US" sz="4300" spc="60" dirty="0" err="1">
                <a:solidFill>
                  <a:srgbClr val="1B48AA"/>
                </a:solidFill>
                <a:latin typeface="Comic Sans Bold"/>
                <a:ea typeface="Glacial Indifference"/>
                <a:cs typeface="Glacial Indifference"/>
                <a:sym typeface="Glacial Indifference"/>
              </a:rPr>
              <a:t>Ms</a:t>
            </a:r>
            <a:r>
              <a:rPr lang="en-US" sz="4300" spc="60" dirty="0">
                <a:solidFill>
                  <a:srgbClr val="1B48AA"/>
                </a:solidFill>
                <a:latin typeface="Comic Sans Bold"/>
                <a:ea typeface="Glacial Indifference"/>
                <a:cs typeface="Glacial Indifference"/>
                <a:sym typeface="Glacial Indifference"/>
              </a:rPr>
              <a:t> Smyth – Higher Level Teaching Assistant (HLTA)</a:t>
            </a:r>
            <a:endParaRPr lang="en-US" sz="4300" spc="60" dirty="0">
              <a:solidFill>
                <a:srgbClr val="1B48AA"/>
              </a:solidFill>
              <a:latin typeface="Comic Sans Bold"/>
              <a:ea typeface="Glacial Indifference"/>
              <a:cs typeface="Glacial Indifference"/>
            </a:endParaRPr>
          </a:p>
          <a:p>
            <a:pPr algn="ctr"/>
            <a:r>
              <a:rPr lang="en-US" sz="4300" spc="60" dirty="0" err="1">
                <a:solidFill>
                  <a:srgbClr val="1B48AA"/>
                </a:solidFill>
                <a:latin typeface="Comic Sans Bold"/>
                <a:ea typeface="Glacial Indifference"/>
                <a:cs typeface="Glacial Indifference"/>
              </a:rPr>
              <a:t>Mrs</a:t>
            </a:r>
            <a:r>
              <a:rPr lang="en-US" sz="4300" spc="60" dirty="0">
                <a:solidFill>
                  <a:srgbClr val="1B48AA"/>
                </a:solidFill>
                <a:latin typeface="Comic Sans Bold"/>
                <a:ea typeface="Glacial Indifference"/>
                <a:cs typeface="Glacial Indifference"/>
              </a:rPr>
              <a:t> Cutts - Learning Support Assistant </a:t>
            </a:r>
          </a:p>
          <a:p>
            <a:pPr algn="ctr">
              <a:lnSpc>
                <a:spcPts val="5719"/>
              </a:lnSpc>
            </a:pPr>
            <a:endParaRPr lang="en-US" sz="4300" spc="60" dirty="0">
              <a:solidFill>
                <a:srgbClr val="1B48AA"/>
              </a:solidFill>
              <a:latin typeface="Comic Sans Bold"/>
              <a:ea typeface="Glacial Indifference"/>
              <a:cs typeface="Glacial Indifference"/>
              <a:sym typeface="Glacial Indifference"/>
            </a:endParaRPr>
          </a:p>
          <a:p>
            <a:pPr algn="ctr">
              <a:lnSpc>
                <a:spcPts val="5719"/>
              </a:lnSpc>
            </a:pPr>
            <a:r>
              <a:rPr lang="en-US" sz="4300" spc="60" dirty="0">
                <a:solidFill>
                  <a:srgbClr val="1B48AA"/>
                </a:solidFill>
                <a:latin typeface="Comic Sans Bold"/>
                <a:ea typeface="Glacial Indifference"/>
                <a:cs typeface="Glacial Indifference"/>
                <a:sym typeface="Glacial Indifference"/>
              </a:rPr>
              <a:t>Senorita Perez – Spanish Teacher - 1 hour on a Thursday</a:t>
            </a:r>
            <a:endParaRPr lang="en-US" sz="4300" spc="60" dirty="0">
              <a:solidFill>
                <a:srgbClr val="1B48AA"/>
              </a:solidFill>
              <a:latin typeface="Comic Sans Bold"/>
              <a:ea typeface="Glacial Indifference"/>
              <a:cs typeface="Glacial Indifference"/>
            </a:endParaRPr>
          </a:p>
          <a:p>
            <a:pPr algn="ctr">
              <a:lnSpc>
                <a:spcPts val="5719"/>
              </a:lnSpc>
            </a:pPr>
            <a:endParaRPr lang="en-US" sz="4300" spc="60" dirty="0">
              <a:solidFill>
                <a:srgbClr val="1B48AA"/>
              </a:solidFill>
              <a:latin typeface="Comic Sans Bold"/>
              <a:ea typeface="Glacial Indifference"/>
              <a:cs typeface="Glacial Indifference"/>
            </a:endParaRPr>
          </a:p>
          <a:p>
            <a:pPr algn="ctr">
              <a:lnSpc>
                <a:spcPts val="5719"/>
              </a:lnSpc>
            </a:pPr>
            <a:r>
              <a:rPr lang="en-US" sz="4300" spc="60" dirty="0" err="1">
                <a:solidFill>
                  <a:srgbClr val="1B48AA"/>
                </a:solidFill>
                <a:latin typeface="Comic Sans Bold"/>
                <a:ea typeface="Glacial Indifference"/>
                <a:cs typeface="Glacial Indifference"/>
              </a:rPr>
              <a:t>Mrs</a:t>
            </a:r>
            <a:r>
              <a:rPr lang="en-US" sz="4300" spc="60" dirty="0">
                <a:solidFill>
                  <a:srgbClr val="1B48AA"/>
                </a:solidFill>
                <a:latin typeface="Comic Sans Bold"/>
                <a:ea typeface="Glacial Indifference"/>
                <a:cs typeface="Glacial Indifference"/>
              </a:rPr>
              <a:t> Chandler – HLTA – Teaching Wednesday afternoon  </a:t>
            </a:r>
          </a:p>
          <a:p>
            <a:pPr algn="ctr">
              <a:lnSpc>
                <a:spcPts val="5719"/>
              </a:lnSpc>
            </a:pPr>
            <a:endParaRPr lang="en-US" sz="4333" spc="60">
              <a:solidFill>
                <a:srgbClr val="1B48AA"/>
              </a:solidFill>
              <a:latin typeface="Glacial Indifference"/>
              <a:ea typeface="Glacial Indifference"/>
              <a:cs typeface="Glacial Indifference"/>
            </a:endParaRPr>
          </a:p>
          <a:p>
            <a:pPr algn="ctr">
              <a:lnSpc>
                <a:spcPts val="3607"/>
              </a:lnSpc>
            </a:pPr>
            <a:endParaRPr lang="en-US" sz="4333" spc="60">
              <a:solidFill>
                <a:srgbClr val="1B48AA"/>
              </a:solidFill>
              <a:latin typeface="Glacial Indifference"/>
              <a:ea typeface="Glacial Indifference"/>
              <a:cs typeface="Glacial Indifference"/>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sp>
        <p:nvSpPr>
          <p:cNvPr id="2" name="Freeform 2"/>
          <p:cNvSpPr/>
          <p:nvPr/>
        </p:nvSpPr>
        <p:spPr>
          <a:xfrm>
            <a:off x="17444977" y="9682639"/>
            <a:ext cx="557711" cy="605385"/>
          </a:xfrm>
          <a:custGeom>
            <a:avLst/>
            <a:gdLst/>
            <a:ahLst/>
            <a:cxnLst/>
            <a:rect l="l" t="t" r="r" b="b"/>
            <a:pathLst>
              <a:path w="557711" h="605385">
                <a:moveTo>
                  <a:pt x="0" y="0"/>
                </a:moveTo>
                <a:lnTo>
                  <a:pt x="557711" y="0"/>
                </a:lnTo>
                <a:lnTo>
                  <a:pt x="557711" y="605385"/>
                </a:lnTo>
                <a:lnTo>
                  <a:pt x="0" y="605385"/>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rot="20893691">
            <a:off x="90382" y="592579"/>
            <a:ext cx="5551165" cy="1197255"/>
          </a:xfrm>
          <a:custGeom>
            <a:avLst/>
            <a:gdLst/>
            <a:ahLst/>
            <a:cxnLst/>
            <a:rect l="l" t="t" r="r" b="b"/>
            <a:pathLst>
              <a:path w="2891288" h="780648">
                <a:moveTo>
                  <a:pt x="0" y="0"/>
                </a:moveTo>
                <a:lnTo>
                  <a:pt x="2891288" y="0"/>
                </a:lnTo>
                <a:lnTo>
                  <a:pt x="2891288" y="780648"/>
                </a:lnTo>
                <a:lnTo>
                  <a:pt x="0" y="78064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rot="-893216">
            <a:off x="598335" y="6497620"/>
            <a:ext cx="715587" cy="1406560"/>
          </a:xfrm>
          <a:custGeom>
            <a:avLst/>
            <a:gdLst/>
            <a:ahLst/>
            <a:cxnLst/>
            <a:rect l="l" t="t" r="r" b="b"/>
            <a:pathLst>
              <a:path w="715587" h="1406560">
                <a:moveTo>
                  <a:pt x="0" y="0"/>
                </a:moveTo>
                <a:lnTo>
                  <a:pt x="715587" y="0"/>
                </a:lnTo>
                <a:lnTo>
                  <a:pt x="715587" y="1406560"/>
                </a:lnTo>
                <a:lnTo>
                  <a:pt x="0" y="140656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rot="5080501">
            <a:off x="-684033" y="3833648"/>
            <a:ext cx="2688899" cy="2625038"/>
          </a:xfrm>
          <a:custGeom>
            <a:avLst/>
            <a:gdLst/>
            <a:ahLst/>
            <a:cxnLst/>
            <a:rect l="l" t="t" r="r" b="b"/>
            <a:pathLst>
              <a:path w="2688899" h="2625038">
                <a:moveTo>
                  <a:pt x="0" y="0"/>
                </a:moveTo>
                <a:lnTo>
                  <a:pt x="2688899" y="0"/>
                </a:lnTo>
                <a:lnTo>
                  <a:pt x="2688899" y="2625038"/>
                </a:lnTo>
                <a:lnTo>
                  <a:pt x="0" y="262503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Freeform 6"/>
          <p:cNvSpPr/>
          <p:nvPr/>
        </p:nvSpPr>
        <p:spPr>
          <a:xfrm>
            <a:off x="-1103846" y="7200900"/>
            <a:ext cx="4119950" cy="4114800"/>
          </a:xfrm>
          <a:custGeom>
            <a:avLst/>
            <a:gdLst/>
            <a:ahLst/>
            <a:cxnLst/>
            <a:rect l="l" t="t" r="r" b="b"/>
            <a:pathLst>
              <a:path w="4119950" h="4114800">
                <a:moveTo>
                  <a:pt x="0" y="0"/>
                </a:moveTo>
                <a:lnTo>
                  <a:pt x="4119950" y="0"/>
                </a:lnTo>
                <a:lnTo>
                  <a:pt x="4119950"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8" name="TextBox 8"/>
          <p:cNvSpPr txBox="1"/>
          <p:nvPr/>
        </p:nvSpPr>
        <p:spPr>
          <a:xfrm>
            <a:off x="1845790" y="1600355"/>
            <a:ext cx="16197453" cy="7168629"/>
          </a:xfrm>
          <a:prstGeom prst="rect">
            <a:avLst/>
          </a:prstGeom>
        </p:spPr>
        <p:txBody>
          <a:bodyPr wrap="square" lIns="0" tIns="0" rIns="0" bIns="0" rtlCol="0" anchor="t">
            <a:spAutoFit/>
          </a:bodyPr>
          <a:lstStyle/>
          <a:p>
            <a:pPr algn="ctr">
              <a:lnSpc>
                <a:spcPts val="3827"/>
              </a:lnSpc>
            </a:pPr>
            <a:r>
              <a:rPr lang="en-US" sz="3200" b="1" spc="40">
                <a:solidFill>
                  <a:srgbClr val="1800AD"/>
                </a:solidFill>
                <a:latin typeface="Comic Sans MS"/>
                <a:ea typeface="Glacial Indifference Bold"/>
                <a:cs typeface="Glacial Indifference Bold"/>
                <a:sym typeface="Glacial Indifference Bold"/>
              </a:rPr>
              <a:t>Start of the day</a:t>
            </a:r>
            <a:endParaRPr lang="en-US" sz="3200" b="1" spc="40">
              <a:solidFill>
                <a:srgbClr val="1800AD"/>
              </a:solidFill>
              <a:latin typeface="Comic Sans MS"/>
              <a:ea typeface="Glacial Indifference Bold"/>
              <a:cs typeface="Glacial Indifference Bold"/>
            </a:endParaRPr>
          </a:p>
          <a:p>
            <a:pPr algn="ctr">
              <a:lnSpc>
                <a:spcPts val="2244"/>
              </a:lnSpc>
            </a:pPr>
            <a:endParaRPr lang="en-US" sz="3200" b="1" spc="40" dirty="0">
              <a:solidFill>
                <a:srgbClr val="1800AD"/>
              </a:solidFill>
              <a:latin typeface="Comic Sans MS"/>
              <a:ea typeface="Glacial Indifference Bold"/>
              <a:cs typeface="Glacial Indifference Bold"/>
            </a:endParaRPr>
          </a:p>
          <a:p>
            <a:pPr algn="ctr">
              <a:lnSpc>
                <a:spcPts val="3827"/>
              </a:lnSpc>
            </a:pPr>
            <a:r>
              <a:rPr lang="en-US" sz="3200" b="1" spc="40">
                <a:solidFill>
                  <a:srgbClr val="1800AD"/>
                </a:solidFill>
                <a:latin typeface="Comic Sans MS"/>
                <a:ea typeface="Glacial Indifference Bold"/>
                <a:cs typeface="Glacial Indifference Bold"/>
                <a:sym typeface="Glacial Indifference Bold"/>
              </a:rPr>
              <a:t>8:30</a:t>
            </a:r>
            <a:r>
              <a:rPr lang="en-US" sz="3200" spc="40">
                <a:solidFill>
                  <a:srgbClr val="1B48AA"/>
                </a:solidFill>
                <a:latin typeface="Comic Sans MS"/>
                <a:ea typeface="Glacial Indifference"/>
                <a:cs typeface="Glacial Indifference"/>
                <a:sym typeface="Glacial Indifference"/>
              </a:rPr>
              <a:t> - The gates will open </a:t>
            </a:r>
            <a:endParaRPr lang="en-US" sz="3200" spc="40">
              <a:solidFill>
                <a:srgbClr val="1B48AA"/>
              </a:solidFill>
              <a:latin typeface="Comic Sans MS"/>
              <a:ea typeface="Glacial Indifference"/>
              <a:cs typeface="Glacial Indifference"/>
            </a:endParaRPr>
          </a:p>
          <a:p>
            <a:pPr algn="ctr">
              <a:lnSpc>
                <a:spcPts val="2640"/>
              </a:lnSpc>
            </a:pPr>
            <a:endParaRPr lang="en-US" sz="3200" spc="40" dirty="0">
              <a:solidFill>
                <a:srgbClr val="1B48AA"/>
              </a:solidFill>
              <a:latin typeface="Comic Sans MS"/>
              <a:ea typeface="Glacial Indifference"/>
              <a:cs typeface="Glacial Indifference"/>
            </a:endParaRPr>
          </a:p>
          <a:p>
            <a:pPr algn="ctr">
              <a:lnSpc>
                <a:spcPts val="3827"/>
              </a:lnSpc>
            </a:pPr>
            <a:r>
              <a:rPr lang="en-US" sz="3200" spc="40" dirty="0">
                <a:solidFill>
                  <a:srgbClr val="1B48AA"/>
                </a:solidFill>
                <a:latin typeface="Comic Sans MS"/>
                <a:ea typeface="Glacial Indifference"/>
                <a:cs typeface="Glacial Indifference"/>
                <a:sym typeface="Glacial Indifference"/>
              </a:rPr>
              <a:t>Parents and carers must accompany and supervise their children in the </a:t>
            </a:r>
            <a:r>
              <a:rPr lang="en-US" sz="3200" spc="40">
                <a:solidFill>
                  <a:srgbClr val="1B48AA"/>
                </a:solidFill>
                <a:latin typeface="Comic Sans MS"/>
                <a:ea typeface="Glacial Indifference"/>
                <a:cs typeface="Glacial Indifference"/>
                <a:sym typeface="Glacial Indifference"/>
              </a:rPr>
              <a:t>playground, unless they are Y6 children and have parental consent to walk </a:t>
            </a:r>
            <a:endParaRPr lang="en-US" sz="3200" spc="40" dirty="0">
              <a:solidFill>
                <a:srgbClr val="1B48AA"/>
              </a:solidFill>
              <a:latin typeface="Comic Sans MS"/>
              <a:ea typeface="Glacial Indifference"/>
              <a:cs typeface="Glacial Indifference"/>
              <a:sym typeface="Glacial Indifference"/>
            </a:endParaRPr>
          </a:p>
          <a:p>
            <a:pPr algn="ctr">
              <a:lnSpc>
                <a:spcPts val="3827"/>
              </a:lnSpc>
            </a:pPr>
            <a:r>
              <a:rPr lang="en-US" sz="3200" spc="40">
                <a:solidFill>
                  <a:srgbClr val="1B48AA"/>
                </a:solidFill>
                <a:latin typeface="Comic Sans MS"/>
                <a:ea typeface="Glacial Indifference"/>
                <a:cs typeface="Glacial Indifference"/>
                <a:sym typeface="Glacial Indifference"/>
              </a:rPr>
              <a:t>to and </a:t>
            </a:r>
            <a:r>
              <a:rPr lang="en-US" sz="3200" spc="40" dirty="0">
                <a:solidFill>
                  <a:srgbClr val="1B48AA"/>
                </a:solidFill>
                <a:latin typeface="Comic Sans MS"/>
                <a:ea typeface="Glacial Indifference"/>
                <a:cs typeface="Glacial Indifference"/>
                <a:sym typeface="Glacial Indifference"/>
              </a:rPr>
              <a:t>from school unaccompanied.</a:t>
            </a:r>
            <a:endParaRPr lang="en-US" sz="3200" spc="40" dirty="0">
              <a:solidFill>
                <a:srgbClr val="1B48AA"/>
              </a:solidFill>
              <a:latin typeface="Comic Sans MS"/>
              <a:ea typeface="Glacial Indifference"/>
              <a:cs typeface="Glacial Indifference"/>
            </a:endParaRPr>
          </a:p>
          <a:p>
            <a:pPr algn="ctr">
              <a:lnSpc>
                <a:spcPts val="3827"/>
              </a:lnSpc>
            </a:pPr>
            <a:endParaRPr lang="en-US" sz="3200" spc="40" dirty="0">
              <a:solidFill>
                <a:srgbClr val="1B48AA"/>
              </a:solidFill>
              <a:latin typeface="Comic Sans MS"/>
              <a:ea typeface="Glacial Indifference"/>
              <a:cs typeface="Glacial Indifference"/>
            </a:endParaRPr>
          </a:p>
          <a:p>
            <a:pPr algn="ctr">
              <a:lnSpc>
                <a:spcPts val="3827"/>
              </a:lnSpc>
            </a:pPr>
            <a:r>
              <a:rPr lang="en-US" sz="3200" b="1" spc="40" dirty="0">
                <a:solidFill>
                  <a:srgbClr val="1800AD"/>
                </a:solidFill>
                <a:latin typeface="Comic Sans MS"/>
                <a:ea typeface="Glacial Indifference Bold"/>
                <a:cs typeface="Glacial Indifference Bold"/>
                <a:sym typeface="Glacial Indifference Bold"/>
              </a:rPr>
              <a:t>8:40</a:t>
            </a:r>
            <a:r>
              <a:rPr lang="en-US" sz="3200" spc="40">
                <a:solidFill>
                  <a:srgbClr val="1B48AA"/>
                </a:solidFill>
                <a:latin typeface="Comic Sans MS"/>
                <a:ea typeface="Glacial Indifference"/>
                <a:cs typeface="Glacial Indifference"/>
                <a:sym typeface="Glacial Indifference"/>
              </a:rPr>
              <a:t> - Bell will ring and children should make their way to the clas</a:t>
            </a:r>
            <a:r>
              <a:rPr lang="en-US" sz="3200" spc="40" dirty="0">
                <a:solidFill>
                  <a:srgbClr val="1B48AA"/>
                </a:solidFill>
                <a:latin typeface="Comic Sans MS"/>
                <a:ea typeface="Glacial Indifference"/>
                <a:cs typeface="Glacial Indifference"/>
                <a:sym typeface="Glacial Indifference"/>
              </a:rPr>
              <a:t>sroom door. </a:t>
            </a:r>
            <a:endParaRPr lang="en-US" sz="3200" spc="40" dirty="0">
              <a:solidFill>
                <a:srgbClr val="1B48AA"/>
              </a:solidFill>
              <a:latin typeface="Comic Sans MS"/>
              <a:ea typeface="Glacial Indifference"/>
              <a:cs typeface="Glacial Indifference"/>
            </a:endParaRPr>
          </a:p>
          <a:p>
            <a:pPr algn="ctr">
              <a:lnSpc>
                <a:spcPts val="3827"/>
              </a:lnSpc>
            </a:pPr>
            <a:endParaRPr lang="en-US" sz="3200" spc="40" dirty="0">
              <a:solidFill>
                <a:srgbClr val="1B48AA"/>
              </a:solidFill>
              <a:latin typeface="Comic Sans MS"/>
              <a:ea typeface="Glacial Indifference"/>
              <a:cs typeface="Glacial Indifference"/>
            </a:endParaRPr>
          </a:p>
          <a:p>
            <a:pPr algn="ctr">
              <a:lnSpc>
                <a:spcPts val="3827"/>
              </a:lnSpc>
            </a:pPr>
            <a:r>
              <a:rPr lang="en-US" sz="3200" b="1" spc="40" dirty="0">
                <a:solidFill>
                  <a:srgbClr val="1800AD"/>
                </a:solidFill>
                <a:latin typeface="Comic Sans MS"/>
                <a:ea typeface="Glacial Indifference Bold"/>
                <a:cs typeface="Glacial Indifference Bold"/>
                <a:sym typeface="Glacial Indifference Bold"/>
              </a:rPr>
              <a:t>8:50</a:t>
            </a:r>
            <a:r>
              <a:rPr lang="en-US" sz="3200" spc="40">
                <a:solidFill>
                  <a:srgbClr val="1B48AA"/>
                </a:solidFill>
                <a:latin typeface="Comic Sans MS"/>
                <a:ea typeface="Glacial Indifference"/>
                <a:cs typeface="Glacial Indifference"/>
                <a:sym typeface="Glacial Indifference"/>
              </a:rPr>
              <a:t> - The gates will be locked.</a:t>
            </a:r>
            <a:endParaRPr lang="en-US" sz="3200" spc="40">
              <a:solidFill>
                <a:srgbClr val="1B48AA"/>
              </a:solidFill>
              <a:latin typeface="Comic Sans MS"/>
              <a:ea typeface="Glacial Indifference"/>
              <a:cs typeface="Glacial Indifference"/>
            </a:endParaRPr>
          </a:p>
          <a:p>
            <a:pPr algn="ctr">
              <a:lnSpc>
                <a:spcPts val="3827"/>
              </a:lnSpc>
            </a:pPr>
            <a:endParaRPr lang="en-US" sz="3200" spc="40" dirty="0">
              <a:solidFill>
                <a:srgbClr val="1B48AA"/>
              </a:solidFill>
              <a:latin typeface="Comic Sans MS"/>
              <a:ea typeface="Glacial Indifference"/>
              <a:cs typeface="Glacial Indifference"/>
            </a:endParaRPr>
          </a:p>
          <a:p>
            <a:pPr algn="ctr">
              <a:lnSpc>
                <a:spcPts val="3827"/>
              </a:lnSpc>
            </a:pPr>
            <a:r>
              <a:rPr lang="en-US" sz="3200" b="1" spc="40">
                <a:solidFill>
                  <a:srgbClr val="1800AD"/>
                </a:solidFill>
                <a:latin typeface="Comic Sans MS"/>
                <a:ea typeface="Glacial Indifference Bold"/>
                <a:cs typeface="Glacial Indifference Bold"/>
                <a:sym typeface="Glacial Indifference Bold"/>
              </a:rPr>
              <a:t>End of day</a:t>
            </a:r>
            <a:endParaRPr lang="en-US" sz="3200" b="1" spc="40">
              <a:solidFill>
                <a:srgbClr val="1800AD"/>
              </a:solidFill>
              <a:latin typeface="Comic Sans MS"/>
              <a:ea typeface="Glacial Indifference Bold"/>
              <a:cs typeface="Glacial Indifference Bold"/>
            </a:endParaRPr>
          </a:p>
          <a:p>
            <a:pPr algn="ctr">
              <a:lnSpc>
                <a:spcPts val="2244"/>
              </a:lnSpc>
            </a:pPr>
            <a:endParaRPr lang="en-US" sz="3200" b="1" spc="40" dirty="0">
              <a:solidFill>
                <a:srgbClr val="1800AD"/>
              </a:solidFill>
              <a:latin typeface="Comic Sans MS"/>
              <a:ea typeface="Glacial Indifference Bold"/>
              <a:cs typeface="Glacial Indifference Bold"/>
            </a:endParaRPr>
          </a:p>
          <a:p>
            <a:pPr algn="ctr">
              <a:lnSpc>
                <a:spcPts val="3827"/>
              </a:lnSpc>
            </a:pPr>
            <a:r>
              <a:rPr lang="en-US" sz="3200" b="1" spc="40" dirty="0">
                <a:solidFill>
                  <a:srgbClr val="1800AD"/>
                </a:solidFill>
                <a:latin typeface="Comic Sans MS"/>
                <a:ea typeface="Glacial Indifference Bold"/>
                <a:cs typeface="Glacial Indifference Bold"/>
                <a:sym typeface="Glacial Indifference Bold"/>
              </a:rPr>
              <a:t>3.15</a:t>
            </a:r>
            <a:r>
              <a:rPr lang="en-US" sz="3200" spc="40">
                <a:solidFill>
                  <a:srgbClr val="1B48AA"/>
                </a:solidFill>
                <a:latin typeface="Comic Sans MS"/>
                <a:ea typeface="Glacial Indifference"/>
                <a:cs typeface="Glacial Indifference"/>
                <a:sym typeface="Glacial Indifference"/>
              </a:rPr>
              <a:t> - Gate will be opened and children collected from the classroom door.</a:t>
            </a:r>
            <a:endParaRPr lang="en-US" sz="3200" spc="40" dirty="0">
              <a:solidFill>
                <a:srgbClr val="1B48AA"/>
              </a:solidFill>
              <a:latin typeface="Comic Sans MS"/>
              <a:ea typeface="Glacial Indifference"/>
              <a:cs typeface="Glacial Indifference"/>
            </a:endParaRPr>
          </a:p>
          <a:p>
            <a:pPr algn="ctr">
              <a:lnSpc>
                <a:spcPts val="3299"/>
              </a:lnSpc>
            </a:pPr>
            <a:endParaRPr lang="en-US" sz="2899" spc="40">
              <a:solidFill>
                <a:srgbClr val="1B48AA"/>
              </a:solidFill>
              <a:latin typeface="Glacial Indifference"/>
              <a:ea typeface="Glacial Indifference"/>
              <a:cs typeface="Glacial Indifference"/>
              <a:sym typeface="Glacial Indifference"/>
            </a:endParaRPr>
          </a:p>
        </p:txBody>
      </p:sp>
      <p:sp>
        <p:nvSpPr>
          <p:cNvPr id="9" name="TextBox 9"/>
          <p:cNvSpPr txBox="1"/>
          <p:nvPr/>
        </p:nvSpPr>
        <p:spPr>
          <a:xfrm>
            <a:off x="5032256" y="377817"/>
            <a:ext cx="9564911" cy="986443"/>
          </a:xfrm>
          <a:prstGeom prst="rect">
            <a:avLst/>
          </a:prstGeom>
        </p:spPr>
        <p:txBody>
          <a:bodyPr lIns="0" tIns="0" rIns="0" bIns="0" rtlCol="0" anchor="t">
            <a:spAutoFit/>
          </a:bodyPr>
          <a:lstStyle/>
          <a:p>
            <a:pPr algn="ctr">
              <a:lnSpc>
                <a:spcPts val="7128"/>
              </a:lnSpc>
            </a:pPr>
            <a:r>
              <a:rPr lang="en-US" sz="8100" b="1" spc="-275">
                <a:solidFill>
                  <a:srgbClr val="FF4905"/>
                </a:solidFill>
                <a:latin typeface="Comic Sans Bold"/>
                <a:ea typeface="Comic Sans Bold"/>
                <a:cs typeface="Comic Sans Bold"/>
                <a:sym typeface="Comic Sans Bold"/>
              </a:rPr>
              <a:t>Daily Timings</a:t>
            </a:r>
          </a:p>
        </p:txBody>
      </p:sp>
      <p:sp>
        <p:nvSpPr>
          <p:cNvPr id="10" name="TextBox 10"/>
          <p:cNvSpPr txBox="1"/>
          <p:nvPr/>
        </p:nvSpPr>
        <p:spPr>
          <a:xfrm rot="20845249">
            <a:off x="249755" y="949190"/>
            <a:ext cx="5315473" cy="471283"/>
          </a:xfrm>
          <a:prstGeom prst="rect">
            <a:avLst/>
          </a:prstGeom>
        </p:spPr>
        <p:txBody>
          <a:bodyPr wrap="square" lIns="0" tIns="0" rIns="0" bIns="0" rtlCol="0" anchor="t">
            <a:spAutoFit/>
          </a:bodyPr>
          <a:lstStyle/>
          <a:p>
            <a:pPr algn="ctr">
              <a:lnSpc>
                <a:spcPts val="3299"/>
              </a:lnSpc>
            </a:pPr>
            <a:r>
              <a:rPr lang="en-US" sz="4800" b="1" spc="34">
                <a:solidFill>
                  <a:srgbClr val="1B48AA"/>
                </a:solidFill>
                <a:latin typeface="Glacial Indifference Bold"/>
                <a:ea typeface="Glacial Indifference Bold"/>
                <a:cs typeface="Glacial Indifference Bold"/>
                <a:sym typeface="Glacial Indifference Bold"/>
              </a:rPr>
              <a:t>Please be on time!</a:t>
            </a:r>
            <a:endParaRPr lang="en-US" sz="4800" b="1" spc="34">
              <a:solidFill>
                <a:srgbClr val="1B48AA"/>
              </a:solidFill>
              <a:latin typeface="Glacial Indifference Bold"/>
              <a:ea typeface="Glacial Indifference Bold"/>
              <a:cs typeface="Glacial Indifference Bo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sp>
        <p:nvSpPr>
          <p:cNvPr id="2" name="Freeform 2"/>
          <p:cNvSpPr/>
          <p:nvPr/>
        </p:nvSpPr>
        <p:spPr>
          <a:xfrm>
            <a:off x="206625" y="323249"/>
            <a:ext cx="8937375" cy="3831900"/>
          </a:xfrm>
          <a:custGeom>
            <a:avLst/>
            <a:gdLst/>
            <a:ahLst/>
            <a:cxnLst/>
            <a:rect l="l" t="t" r="r" b="b"/>
            <a:pathLst>
              <a:path w="8937375" h="3831900">
                <a:moveTo>
                  <a:pt x="0" y="0"/>
                </a:moveTo>
                <a:lnTo>
                  <a:pt x="8937375" y="0"/>
                </a:lnTo>
                <a:lnTo>
                  <a:pt x="8937375" y="3831900"/>
                </a:lnTo>
                <a:lnTo>
                  <a:pt x="0" y="38319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1777366" y="8959632"/>
            <a:ext cx="2614223" cy="2356068"/>
          </a:xfrm>
          <a:custGeom>
            <a:avLst/>
            <a:gdLst/>
            <a:ahLst/>
            <a:cxnLst/>
            <a:rect l="l" t="t" r="r" b="b"/>
            <a:pathLst>
              <a:path w="2614223" h="2356068">
                <a:moveTo>
                  <a:pt x="0" y="0"/>
                </a:moveTo>
                <a:lnTo>
                  <a:pt x="2614223" y="0"/>
                </a:lnTo>
                <a:lnTo>
                  <a:pt x="2614223" y="2356068"/>
                </a:lnTo>
                <a:lnTo>
                  <a:pt x="0" y="23560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a:off x="551133" y="5011465"/>
            <a:ext cx="1459976" cy="1474723"/>
          </a:xfrm>
          <a:custGeom>
            <a:avLst/>
            <a:gdLst/>
            <a:ahLst/>
            <a:cxnLst/>
            <a:rect l="l" t="t" r="r" b="b"/>
            <a:pathLst>
              <a:path w="1459976" h="1474723">
                <a:moveTo>
                  <a:pt x="0" y="0"/>
                </a:moveTo>
                <a:lnTo>
                  <a:pt x="1459976" y="0"/>
                </a:lnTo>
                <a:lnTo>
                  <a:pt x="1459976" y="1474723"/>
                </a:lnTo>
                <a:lnTo>
                  <a:pt x="0" y="1474723"/>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a:off x="-3156615" y="7200900"/>
            <a:ext cx="5167724" cy="4114800"/>
          </a:xfrm>
          <a:custGeom>
            <a:avLst/>
            <a:gdLst/>
            <a:ahLst/>
            <a:cxnLst/>
            <a:rect l="l" t="t" r="r" b="b"/>
            <a:pathLst>
              <a:path w="5167724" h="4114800">
                <a:moveTo>
                  <a:pt x="0" y="0"/>
                </a:moveTo>
                <a:lnTo>
                  <a:pt x="5167724" y="0"/>
                </a:lnTo>
                <a:lnTo>
                  <a:pt x="5167724" y="4114800"/>
                </a:lnTo>
                <a:lnTo>
                  <a:pt x="0" y="411480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TextBox 6"/>
          <p:cNvSpPr txBox="1"/>
          <p:nvPr/>
        </p:nvSpPr>
        <p:spPr>
          <a:xfrm>
            <a:off x="9546705" y="1455912"/>
            <a:ext cx="8532168" cy="7899598"/>
          </a:xfrm>
          <a:prstGeom prst="rect">
            <a:avLst/>
          </a:prstGeom>
        </p:spPr>
        <p:txBody>
          <a:bodyPr wrap="square" lIns="0" tIns="0" rIns="0" bIns="0" rtlCol="0" anchor="t">
            <a:spAutoFit/>
          </a:bodyPr>
          <a:lstStyle/>
          <a:p>
            <a:pPr marL="571500" indent="-571500">
              <a:lnSpc>
                <a:spcPts val="5710"/>
              </a:lnSpc>
              <a:buFont typeface="Arial"/>
              <a:buChar char="•"/>
            </a:pPr>
            <a:r>
              <a:rPr lang="en-US" sz="4300" spc="60">
                <a:solidFill>
                  <a:srgbClr val="1B48AA"/>
                </a:solidFill>
                <a:latin typeface="Comic Sans MS"/>
                <a:ea typeface="Glacial Indifference"/>
                <a:cs typeface="Glacial Indifference"/>
                <a:sym typeface="Glacial Indifference"/>
              </a:rPr>
              <a:t>Reading Record</a:t>
            </a:r>
            <a:endParaRPr lang="en-US">
              <a:ea typeface="Calibri"/>
              <a:cs typeface="Calibri"/>
            </a:endParaRPr>
          </a:p>
          <a:p>
            <a:pPr marL="571500" indent="-571500">
              <a:lnSpc>
                <a:spcPts val="5710"/>
              </a:lnSpc>
              <a:buFont typeface="Arial"/>
              <a:buChar char="•"/>
            </a:pPr>
            <a:r>
              <a:rPr lang="en-US" sz="4300" spc="60">
                <a:solidFill>
                  <a:srgbClr val="1B48AA"/>
                </a:solidFill>
                <a:latin typeface="Comic Sans MS"/>
                <a:ea typeface="Glacial Indifference"/>
                <a:cs typeface="Glacial Indifference"/>
                <a:sym typeface="Glacial Indifference"/>
              </a:rPr>
              <a:t>Accelerated</a:t>
            </a:r>
            <a:r>
              <a:rPr lang="en-US" sz="4300" spc="60">
                <a:solidFill>
                  <a:srgbClr val="1B48AA"/>
                </a:solidFill>
                <a:latin typeface="Comic Sans MS"/>
                <a:ea typeface="Glacial Indifference"/>
                <a:cs typeface="Glacial Indifference"/>
              </a:rPr>
              <a:t> Reader</a:t>
            </a:r>
            <a:r>
              <a:rPr lang="en-US" sz="4300" spc="60" dirty="0">
                <a:solidFill>
                  <a:srgbClr val="1B48AA"/>
                </a:solidFill>
                <a:latin typeface="Comic Sans MS"/>
                <a:ea typeface="Glacial Indifference"/>
                <a:cs typeface="Glacial Indifference"/>
              </a:rPr>
              <a:t> Book</a:t>
            </a:r>
            <a:endParaRPr lang="en-US">
              <a:ea typeface="Calibri"/>
              <a:cs typeface="Calibri"/>
            </a:endParaRPr>
          </a:p>
          <a:p>
            <a:pPr marL="571500" indent="-571500" algn="l">
              <a:lnSpc>
                <a:spcPts val="5710"/>
              </a:lnSpc>
              <a:buFont typeface="Arial"/>
              <a:buChar char="•"/>
            </a:pPr>
            <a:r>
              <a:rPr lang="en-US" sz="4300" spc="60">
                <a:solidFill>
                  <a:srgbClr val="1B48AA"/>
                </a:solidFill>
                <a:latin typeface="Comic Sans MS"/>
                <a:ea typeface="Glacial Indifference"/>
                <a:cs typeface="Glacial Indifference"/>
                <a:sym typeface="Glacial Indifference"/>
              </a:rPr>
              <a:t>Water Bottle </a:t>
            </a:r>
            <a:endParaRPr lang="en-US" sz="4300" spc="60">
              <a:solidFill>
                <a:srgbClr val="1B48AA"/>
              </a:solidFill>
              <a:latin typeface="Comic Sans MS"/>
              <a:ea typeface="Glacial Indifference"/>
              <a:cs typeface="Glacial Indifference"/>
            </a:endParaRPr>
          </a:p>
          <a:p>
            <a:pPr marL="571500" indent="-571500" algn="l">
              <a:lnSpc>
                <a:spcPts val="5710"/>
              </a:lnSpc>
              <a:buFont typeface="Arial"/>
              <a:buChar char="•"/>
            </a:pPr>
            <a:r>
              <a:rPr lang="en-US" sz="4300" spc="60">
                <a:solidFill>
                  <a:srgbClr val="1B48AA"/>
                </a:solidFill>
                <a:latin typeface="Comic Sans MS"/>
                <a:ea typeface="Glacial Indifference"/>
                <a:cs typeface="Glacial Indifference"/>
                <a:sym typeface="Glacial Indifference"/>
              </a:rPr>
              <a:t>Healthy Snack</a:t>
            </a:r>
            <a:endParaRPr lang="en-US" sz="4300" spc="60">
              <a:solidFill>
                <a:srgbClr val="1B48AA"/>
              </a:solidFill>
              <a:latin typeface="Comic Sans MS"/>
              <a:ea typeface="Glacial Indifference"/>
              <a:cs typeface="Glacial Indifference"/>
            </a:endParaRPr>
          </a:p>
          <a:p>
            <a:pPr marL="571500" indent="-571500" algn="l">
              <a:lnSpc>
                <a:spcPts val="5710"/>
              </a:lnSpc>
              <a:buFont typeface="Arial"/>
              <a:buChar char="•"/>
            </a:pPr>
            <a:r>
              <a:rPr lang="en-US" sz="4300" spc="60">
                <a:solidFill>
                  <a:srgbClr val="1B48AA"/>
                </a:solidFill>
                <a:latin typeface="Comic Sans MS"/>
                <a:ea typeface="Glacial Indifference"/>
                <a:cs typeface="Glacial Indifference"/>
                <a:sym typeface="Glacial Indifference"/>
              </a:rPr>
              <a:t>Suitable coat for the weather</a:t>
            </a:r>
            <a:endParaRPr lang="en-US" sz="4300" spc="60">
              <a:solidFill>
                <a:srgbClr val="1B48AA"/>
              </a:solidFill>
              <a:latin typeface="Comic Sans MS"/>
              <a:ea typeface="Glacial Indifference"/>
              <a:cs typeface="Glacial Indifference"/>
            </a:endParaRPr>
          </a:p>
          <a:p>
            <a:pPr>
              <a:lnSpc>
                <a:spcPts val="5710"/>
              </a:lnSpc>
            </a:pPr>
            <a:endParaRPr lang="en-US" sz="4300" spc="60" dirty="0">
              <a:solidFill>
                <a:srgbClr val="1B48AA"/>
              </a:solidFill>
              <a:latin typeface="Comic Sans MS"/>
              <a:ea typeface="Glacial Indifference"/>
              <a:cs typeface="Glacial Indifference"/>
            </a:endParaRPr>
          </a:p>
          <a:p>
            <a:pPr algn="l">
              <a:lnSpc>
                <a:spcPts val="5710"/>
              </a:lnSpc>
            </a:pPr>
            <a:endParaRPr lang="en-US" sz="4300" spc="60" dirty="0">
              <a:solidFill>
                <a:srgbClr val="1B48AA"/>
              </a:solidFill>
              <a:latin typeface="Comic Sans MS"/>
              <a:ea typeface="Glacial Indifference"/>
              <a:cs typeface="Glacial Indifference"/>
            </a:endParaRPr>
          </a:p>
          <a:p>
            <a:pPr algn="l">
              <a:lnSpc>
                <a:spcPts val="5710"/>
              </a:lnSpc>
            </a:pPr>
            <a:r>
              <a:rPr lang="en-US" sz="4300" spc="60">
                <a:solidFill>
                  <a:srgbClr val="FF4905"/>
                </a:solidFill>
                <a:latin typeface="Comic Sans MS"/>
                <a:ea typeface="Glacial Indifference"/>
                <a:cs typeface="Glacial Indifference"/>
                <a:sym typeface="Glacial Indifference"/>
              </a:rPr>
              <a:t>Pencil cases are not to be brought into school as all stationary is provided.</a:t>
            </a:r>
            <a:endParaRPr lang="en-US" sz="4300" spc="60">
              <a:solidFill>
                <a:srgbClr val="FF4905"/>
              </a:solidFill>
              <a:latin typeface="Comic Sans MS"/>
              <a:ea typeface="Glacial Indifference"/>
              <a:cs typeface="Glacial Indifference"/>
            </a:endParaRPr>
          </a:p>
          <a:p>
            <a:pPr algn="l">
              <a:lnSpc>
                <a:spcPts val="4569"/>
              </a:lnSpc>
            </a:pPr>
            <a:endParaRPr lang="en-US" sz="4326" spc="60">
              <a:solidFill>
                <a:srgbClr val="FF4905"/>
              </a:solidFill>
              <a:latin typeface="Glacial Indifference"/>
              <a:ea typeface="Glacial Indifference"/>
              <a:cs typeface="Glacial Indifference"/>
              <a:sym typeface="Glacial Indifference"/>
            </a:endParaRPr>
          </a:p>
        </p:txBody>
      </p:sp>
      <p:sp>
        <p:nvSpPr>
          <p:cNvPr id="7" name="TextBox 7"/>
          <p:cNvSpPr txBox="1"/>
          <p:nvPr/>
        </p:nvSpPr>
        <p:spPr>
          <a:xfrm>
            <a:off x="3326092" y="4185665"/>
            <a:ext cx="4425095" cy="957835"/>
          </a:xfrm>
          <a:prstGeom prst="rect">
            <a:avLst/>
          </a:prstGeom>
        </p:spPr>
        <p:txBody>
          <a:bodyPr lIns="0" tIns="0" rIns="0" bIns="0" rtlCol="0" anchor="t">
            <a:spAutoFit/>
          </a:bodyPr>
          <a:lstStyle/>
          <a:p>
            <a:pPr algn="l">
              <a:lnSpc>
                <a:spcPts val="7787"/>
              </a:lnSpc>
            </a:pPr>
            <a:r>
              <a:rPr lang="en-US" sz="5899" b="1" spc="82">
                <a:solidFill>
                  <a:srgbClr val="1B48AA"/>
                </a:solidFill>
                <a:latin typeface="Glacial Indifference Bold"/>
                <a:ea typeface="Glacial Indifference Bold"/>
                <a:cs typeface="Glacial Indifference Bold"/>
                <a:sym typeface="Glacial Indifference Bold"/>
              </a:rPr>
              <a:t>P.E. Days</a:t>
            </a:r>
          </a:p>
        </p:txBody>
      </p:sp>
      <p:sp>
        <p:nvSpPr>
          <p:cNvPr id="8" name="TextBox 8"/>
          <p:cNvSpPr txBox="1"/>
          <p:nvPr/>
        </p:nvSpPr>
        <p:spPr>
          <a:xfrm>
            <a:off x="1028700" y="1072069"/>
            <a:ext cx="7576497" cy="2677159"/>
          </a:xfrm>
          <a:prstGeom prst="rect">
            <a:avLst/>
          </a:prstGeom>
        </p:spPr>
        <p:txBody>
          <a:bodyPr lIns="0" tIns="0" rIns="0" bIns="0" rtlCol="0" anchor="t">
            <a:spAutoFit/>
          </a:bodyPr>
          <a:lstStyle/>
          <a:p>
            <a:pPr algn="l">
              <a:lnSpc>
                <a:spcPts val="10119"/>
              </a:lnSpc>
            </a:pPr>
            <a:r>
              <a:rPr lang="en-US" sz="11499" b="1" spc="-390">
                <a:solidFill>
                  <a:srgbClr val="FF4905"/>
                </a:solidFill>
                <a:latin typeface="Solway Bold"/>
                <a:ea typeface="Solway Bold"/>
                <a:cs typeface="Solway Bold"/>
                <a:sym typeface="Solway Bold"/>
              </a:rPr>
              <a:t>Things to remember</a:t>
            </a:r>
          </a:p>
        </p:txBody>
      </p:sp>
      <p:sp>
        <p:nvSpPr>
          <p:cNvPr id="9" name="TextBox 9"/>
          <p:cNvSpPr txBox="1"/>
          <p:nvPr/>
        </p:nvSpPr>
        <p:spPr>
          <a:xfrm>
            <a:off x="10293246" y="270485"/>
            <a:ext cx="4425095" cy="1150622"/>
          </a:xfrm>
          <a:prstGeom prst="rect">
            <a:avLst/>
          </a:prstGeom>
        </p:spPr>
        <p:txBody>
          <a:bodyPr lIns="0" tIns="0" rIns="0" bIns="0" rtlCol="0" anchor="t">
            <a:spAutoFit/>
          </a:bodyPr>
          <a:lstStyle/>
          <a:p>
            <a:pPr algn="l">
              <a:lnSpc>
                <a:spcPts val="9239"/>
              </a:lnSpc>
            </a:pPr>
            <a:r>
              <a:rPr lang="en-US" sz="6999" b="1" spc="97">
                <a:solidFill>
                  <a:srgbClr val="1B48AA"/>
                </a:solidFill>
                <a:latin typeface="Glacial Indifference Bold"/>
                <a:ea typeface="Glacial Indifference Bold"/>
                <a:cs typeface="Glacial Indifference Bold"/>
                <a:sym typeface="Glacial Indifference Bold"/>
              </a:rPr>
              <a:t>Every Day</a:t>
            </a:r>
          </a:p>
        </p:txBody>
      </p:sp>
      <p:sp>
        <p:nvSpPr>
          <p:cNvPr id="10" name="TextBox 10"/>
          <p:cNvSpPr txBox="1"/>
          <p:nvPr/>
        </p:nvSpPr>
        <p:spPr>
          <a:xfrm>
            <a:off x="2225688" y="7631663"/>
            <a:ext cx="6636418" cy="1316579"/>
          </a:xfrm>
          <a:prstGeom prst="rect">
            <a:avLst/>
          </a:prstGeom>
        </p:spPr>
        <p:txBody>
          <a:bodyPr wrap="square" lIns="0" tIns="0" rIns="0" bIns="0" rtlCol="0" anchor="t">
            <a:spAutoFit/>
          </a:bodyPr>
          <a:lstStyle/>
          <a:p>
            <a:pPr>
              <a:lnSpc>
                <a:spcPts val="5279"/>
              </a:lnSpc>
            </a:pPr>
            <a:r>
              <a:rPr lang="en-US" sz="3950" spc="55" dirty="0">
                <a:solidFill>
                  <a:srgbClr val="1B48AA"/>
                </a:solidFill>
                <a:latin typeface="Comic Sans Bold"/>
                <a:ea typeface="Glacial Indifference"/>
                <a:cs typeface="Glacial Indifference"/>
              </a:rPr>
              <a:t>Packed lunch or </a:t>
            </a:r>
          </a:p>
          <a:p>
            <a:pPr>
              <a:lnSpc>
                <a:spcPts val="5279"/>
              </a:lnSpc>
            </a:pPr>
            <a:r>
              <a:rPr lang="en-US" sz="3950" spc="55">
                <a:solidFill>
                  <a:srgbClr val="1B48AA"/>
                </a:solidFill>
                <a:latin typeface="Comic Sans Bold"/>
                <a:ea typeface="Glacial Indifference"/>
                <a:cs typeface="Glacial Indifference"/>
              </a:rPr>
              <a:t>pre-ordered school dinner </a:t>
            </a:r>
          </a:p>
        </p:txBody>
      </p:sp>
      <p:sp>
        <p:nvSpPr>
          <p:cNvPr id="11" name="TextBox 11"/>
          <p:cNvSpPr txBox="1"/>
          <p:nvPr/>
        </p:nvSpPr>
        <p:spPr>
          <a:xfrm>
            <a:off x="1777366" y="6205246"/>
            <a:ext cx="7329041" cy="965008"/>
          </a:xfrm>
          <a:prstGeom prst="rect">
            <a:avLst/>
          </a:prstGeom>
        </p:spPr>
        <p:txBody>
          <a:bodyPr lIns="0" tIns="0" rIns="0" bIns="0" rtlCol="0" anchor="t">
            <a:spAutoFit/>
          </a:bodyPr>
          <a:lstStyle/>
          <a:p>
            <a:pPr algn="ctr">
              <a:lnSpc>
                <a:spcPts val="8121"/>
              </a:lnSpc>
              <a:spcBef>
                <a:spcPct val="0"/>
              </a:spcBef>
            </a:pPr>
            <a:r>
              <a:rPr lang="en-US" sz="5800" b="1" spc="-197" dirty="0">
                <a:solidFill>
                  <a:srgbClr val="004AAD"/>
                </a:solidFill>
                <a:latin typeface="Solway Bold"/>
                <a:ea typeface="Solway Bold"/>
                <a:cs typeface="Solway Bold"/>
                <a:sym typeface="Solway Bold"/>
              </a:rPr>
              <a:t> </a:t>
            </a:r>
            <a:endParaRPr lang="en-US" sz="5801" b="1" spc="-197" dirty="0">
              <a:solidFill>
                <a:srgbClr val="004AAD"/>
              </a:solidFill>
              <a:latin typeface="Solway Bold"/>
              <a:ea typeface="Solway Bold"/>
              <a:cs typeface="Solway Bold"/>
            </a:endParaRPr>
          </a:p>
        </p:txBody>
      </p:sp>
      <p:sp>
        <p:nvSpPr>
          <p:cNvPr id="12" name="TextBox 7">
            <a:extLst>
              <a:ext uri="{FF2B5EF4-FFF2-40B4-BE49-F238E27FC236}">
                <a16:creationId xmlns:a16="http://schemas.microsoft.com/office/drawing/2014/main" id="{C8489AF5-B16F-D8B9-D527-2C3504B301D0}"/>
              </a:ext>
            </a:extLst>
          </p:cNvPr>
          <p:cNvSpPr txBox="1"/>
          <p:nvPr/>
        </p:nvSpPr>
        <p:spPr>
          <a:xfrm>
            <a:off x="3229952" y="6482347"/>
            <a:ext cx="4425095" cy="957835"/>
          </a:xfrm>
          <a:prstGeom prst="rect">
            <a:avLst/>
          </a:prstGeom>
        </p:spPr>
        <p:txBody>
          <a:bodyPr lIns="0" tIns="0" rIns="0" bIns="0" rtlCol="0" anchor="t">
            <a:spAutoFit/>
          </a:bodyPr>
          <a:lstStyle/>
          <a:p>
            <a:pPr algn="l">
              <a:lnSpc>
                <a:spcPts val="7787"/>
              </a:lnSpc>
            </a:pPr>
            <a:r>
              <a:rPr lang="en-US" sz="5850" b="1" spc="82">
                <a:solidFill>
                  <a:srgbClr val="1B48AA"/>
                </a:solidFill>
                <a:latin typeface="Glacial Indifference Bold"/>
                <a:ea typeface="Glacial Indifference Bold"/>
                <a:cs typeface="Glacial Indifference Bold"/>
              </a:rPr>
              <a:t>Lunch</a:t>
            </a:r>
            <a:endParaRPr lang="en-US" sz="5850" b="1" spc="82" dirty="0">
              <a:solidFill>
                <a:srgbClr val="1B48AA"/>
              </a:solidFill>
              <a:latin typeface="Glacial Indifference Bold"/>
              <a:ea typeface="Glacial Indifference Bold"/>
              <a:cs typeface="Glacial Indifference Bold"/>
            </a:endParaRPr>
          </a:p>
        </p:txBody>
      </p:sp>
      <p:sp>
        <p:nvSpPr>
          <p:cNvPr id="13" name="TextBox 10">
            <a:extLst>
              <a:ext uri="{FF2B5EF4-FFF2-40B4-BE49-F238E27FC236}">
                <a16:creationId xmlns:a16="http://schemas.microsoft.com/office/drawing/2014/main" id="{AA839779-86B0-809F-683D-8EC4F1478AE4}"/>
              </a:ext>
            </a:extLst>
          </p:cNvPr>
          <p:cNvSpPr txBox="1"/>
          <p:nvPr/>
        </p:nvSpPr>
        <p:spPr>
          <a:xfrm>
            <a:off x="2450015" y="5559309"/>
            <a:ext cx="7651231" cy="636906"/>
          </a:xfrm>
          <a:prstGeom prst="rect">
            <a:avLst/>
          </a:prstGeom>
        </p:spPr>
        <p:txBody>
          <a:bodyPr lIns="0" tIns="0" rIns="0" bIns="0" rtlCol="0" anchor="t">
            <a:spAutoFit/>
          </a:bodyPr>
          <a:lstStyle/>
          <a:p>
            <a:pPr algn="l">
              <a:lnSpc>
                <a:spcPts val="5279"/>
              </a:lnSpc>
            </a:pPr>
            <a:r>
              <a:rPr lang="en-US" sz="3950" spc="55" dirty="0">
                <a:solidFill>
                  <a:srgbClr val="1B48AA"/>
                </a:solidFill>
                <a:latin typeface="Comic Sans Bold"/>
                <a:ea typeface="Glacial Indifference"/>
                <a:cs typeface="Glacial Indifference"/>
                <a:sym typeface="Glacial Indifference"/>
              </a:rPr>
              <a:t>Tuesday and Friday</a:t>
            </a:r>
            <a:endParaRPr lang="en-US" sz="3950" spc="55" dirty="0">
              <a:solidFill>
                <a:srgbClr val="1B48AA"/>
              </a:solidFill>
              <a:latin typeface="Comic Sans Bold"/>
              <a:ea typeface="Glacial Indifference"/>
              <a:cs typeface="Glacial Indifference"/>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sp>
        <p:nvSpPr>
          <p:cNvPr id="2" name="Freeform 2"/>
          <p:cNvSpPr/>
          <p:nvPr/>
        </p:nvSpPr>
        <p:spPr>
          <a:xfrm>
            <a:off x="3457727" y="380262"/>
            <a:ext cx="557711" cy="605385"/>
          </a:xfrm>
          <a:custGeom>
            <a:avLst/>
            <a:gdLst/>
            <a:ahLst/>
            <a:cxnLst/>
            <a:rect l="l" t="t" r="r" b="b"/>
            <a:pathLst>
              <a:path w="557711" h="605385">
                <a:moveTo>
                  <a:pt x="0" y="0"/>
                </a:moveTo>
                <a:lnTo>
                  <a:pt x="557710" y="0"/>
                </a:lnTo>
                <a:lnTo>
                  <a:pt x="557710" y="605385"/>
                </a:lnTo>
                <a:lnTo>
                  <a:pt x="0" y="605385"/>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2560965" y="1677196"/>
            <a:ext cx="3467156" cy="936132"/>
          </a:xfrm>
          <a:custGeom>
            <a:avLst/>
            <a:gdLst/>
            <a:ahLst/>
            <a:cxnLst/>
            <a:rect l="l" t="t" r="r" b="b"/>
            <a:pathLst>
              <a:path w="3467156" h="936132">
                <a:moveTo>
                  <a:pt x="0" y="0"/>
                </a:moveTo>
                <a:lnTo>
                  <a:pt x="3467157" y="0"/>
                </a:lnTo>
                <a:lnTo>
                  <a:pt x="3467157" y="936132"/>
                </a:lnTo>
                <a:lnTo>
                  <a:pt x="0" y="93613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rot="-893216">
            <a:off x="465153" y="6723822"/>
            <a:ext cx="715587" cy="1406560"/>
          </a:xfrm>
          <a:custGeom>
            <a:avLst/>
            <a:gdLst/>
            <a:ahLst/>
            <a:cxnLst/>
            <a:rect l="l" t="t" r="r" b="b"/>
            <a:pathLst>
              <a:path w="715587" h="1406560">
                <a:moveTo>
                  <a:pt x="0" y="0"/>
                </a:moveTo>
                <a:lnTo>
                  <a:pt x="715587" y="0"/>
                </a:lnTo>
                <a:lnTo>
                  <a:pt x="715587" y="1406560"/>
                </a:lnTo>
                <a:lnTo>
                  <a:pt x="0" y="140656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rot="5080501">
            <a:off x="-1047969" y="3882532"/>
            <a:ext cx="2688899" cy="2625038"/>
          </a:xfrm>
          <a:custGeom>
            <a:avLst/>
            <a:gdLst/>
            <a:ahLst/>
            <a:cxnLst/>
            <a:rect l="l" t="t" r="r" b="b"/>
            <a:pathLst>
              <a:path w="2688899" h="2625038">
                <a:moveTo>
                  <a:pt x="0" y="0"/>
                </a:moveTo>
                <a:lnTo>
                  <a:pt x="2688899" y="0"/>
                </a:lnTo>
                <a:lnTo>
                  <a:pt x="2688899" y="2625038"/>
                </a:lnTo>
                <a:lnTo>
                  <a:pt x="0" y="262503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Freeform 6"/>
          <p:cNvSpPr/>
          <p:nvPr/>
        </p:nvSpPr>
        <p:spPr>
          <a:xfrm>
            <a:off x="-1135145" y="7200900"/>
            <a:ext cx="4119950" cy="4114800"/>
          </a:xfrm>
          <a:custGeom>
            <a:avLst/>
            <a:gdLst/>
            <a:ahLst/>
            <a:cxnLst/>
            <a:rect l="l" t="t" r="r" b="b"/>
            <a:pathLst>
              <a:path w="4119950" h="4114800">
                <a:moveTo>
                  <a:pt x="0" y="0"/>
                </a:moveTo>
                <a:lnTo>
                  <a:pt x="4119950" y="0"/>
                </a:lnTo>
                <a:lnTo>
                  <a:pt x="4119950"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Freeform 7"/>
          <p:cNvSpPr/>
          <p:nvPr/>
        </p:nvSpPr>
        <p:spPr>
          <a:xfrm>
            <a:off x="-3058190" y="-380204"/>
            <a:ext cx="5167724" cy="4114800"/>
          </a:xfrm>
          <a:custGeom>
            <a:avLst/>
            <a:gdLst/>
            <a:ahLst/>
            <a:cxnLst/>
            <a:rect l="l" t="t" r="r" b="b"/>
            <a:pathLst>
              <a:path w="5167724" h="4114800">
                <a:moveTo>
                  <a:pt x="0" y="0"/>
                </a:moveTo>
                <a:lnTo>
                  <a:pt x="5167723" y="0"/>
                </a:lnTo>
                <a:lnTo>
                  <a:pt x="5167723"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sp>
        <p:nvSpPr>
          <p:cNvPr id="8" name="Freeform 8"/>
          <p:cNvSpPr/>
          <p:nvPr/>
        </p:nvSpPr>
        <p:spPr>
          <a:xfrm rot="1204705">
            <a:off x="15464283" y="1677196"/>
            <a:ext cx="1795017" cy="1741362"/>
          </a:xfrm>
          <a:custGeom>
            <a:avLst/>
            <a:gdLst/>
            <a:ahLst/>
            <a:cxnLst/>
            <a:rect l="l" t="t" r="r" b="b"/>
            <a:pathLst>
              <a:path w="1795017" h="1741362">
                <a:moveTo>
                  <a:pt x="0" y="0"/>
                </a:moveTo>
                <a:lnTo>
                  <a:pt x="1795017" y="0"/>
                </a:lnTo>
                <a:lnTo>
                  <a:pt x="1795017" y="1741362"/>
                </a:lnTo>
                <a:lnTo>
                  <a:pt x="0" y="1741362"/>
                </a:lnTo>
                <a:lnTo>
                  <a:pt x="0" y="0"/>
                </a:lnTo>
                <a:close/>
              </a:path>
            </a:pathLst>
          </a:custGeom>
          <a:blipFill>
            <a:blip r:embed="rId8"/>
            <a:stretch>
              <a:fillRect/>
            </a:stretch>
          </a:blipFill>
        </p:spPr>
        <p:txBody>
          <a:bodyPr/>
          <a:lstStyle/>
          <a:p>
            <a:endParaRPr lang="en-US"/>
          </a:p>
        </p:txBody>
      </p:sp>
      <p:sp>
        <p:nvSpPr>
          <p:cNvPr id="9" name="TextBox 9"/>
          <p:cNvSpPr txBox="1"/>
          <p:nvPr/>
        </p:nvSpPr>
        <p:spPr>
          <a:xfrm>
            <a:off x="4015437" y="266700"/>
            <a:ext cx="13139329" cy="1099209"/>
          </a:xfrm>
          <a:prstGeom prst="rect">
            <a:avLst/>
          </a:prstGeom>
        </p:spPr>
        <p:txBody>
          <a:bodyPr lIns="0" tIns="0" rIns="0" bIns="0" rtlCol="0" anchor="t">
            <a:spAutoFit/>
          </a:bodyPr>
          <a:lstStyle/>
          <a:p>
            <a:pPr algn="ctr">
              <a:lnSpc>
                <a:spcPts val="7920"/>
              </a:lnSpc>
            </a:pPr>
            <a:r>
              <a:rPr lang="en-US" sz="9000" b="1" spc="-306">
                <a:solidFill>
                  <a:srgbClr val="FF4905"/>
                </a:solidFill>
                <a:latin typeface="Solway Bold"/>
                <a:ea typeface="Solway Bold"/>
                <a:cs typeface="Solway Bold"/>
                <a:sym typeface="Solway Bold"/>
              </a:rPr>
              <a:t>Uniform expectations</a:t>
            </a:r>
          </a:p>
        </p:txBody>
      </p:sp>
      <p:sp>
        <p:nvSpPr>
          <p:cNvPr id="10" name="TextBox 10"/>
          <p:cNvSpPr txBox="1"/>
          <p:nvPr/>
        </p:nvSpPr>
        <p:spPr>
          <a:xfrm>
            <a:off x="2591244" y="1776454"/>
            <a:ext cx="3436878" cy="680467"/>
          </a:xfrm>
          <a:prstGeom prst="rect">
            <a:avLst/>
          </a:prstGeom>
        </p:spPr>
        <p:txBody>
          <a:bodyPr lIns="0" tIns="0" rIns="0" bIns="0" rtlCol="0" anchor="t">
            <a:spAutoFit/>
          </a:bodyPr>
          <a:lstStyle/>
          <a:p>
            <a:pPr algn="ctr">
              <a:lnSpc>
                <a:spcPts val="5411"/>
              </a:lnSpc>
            </a:pPr>
            <a:r>
              <a:rPr lang="en-US" sz="4099" b="1" spc="57">
                <a:solidFill>
                  <a:srgbClr val="1B48AA"/>
                </a:solidFill>
                <a:latin typeface="Glacial Indifference Bold"/>
                <a:ea typeface="Glacial Indifference Bold"/>
                <a:cs typeface="Glacial Indifference Bold"/>
                <a:sym typeface="Glacial Indifference Bold"/>
              </a:rPr>
              <a:t>All children</a:t>
            </a:r>
          </a:p>
        </p:txBody>
      </p:sp>
      <p:sp>
        <p:nvSpPr>
          <p:cNvPr id="11" name="TextBox 11"/>
          <p:cNvSpPr txBox="1"/>
          <p:nvPr/>
        </p:nvSpPr>
        <p:spPr>
          <a:xfrm>
            <a:off x="1727556" y="2455847"/>
            <a:ext cx="16481134" cy="7146187"/>
          </a:xfrm>
          <a:prstGeom prst="rect">
            <a:avLst/>
          </a:prstGeom>
        </p:spPr>
        <p:txBody>
          <a:bodyPr wrap="square" lIns="0" tIns="0" rIns="0" bIns="0" rtlCol="0" anchor="t">
            <a:spAutoFit/>
          </a:bodyPr>
          <a:lstStyle/>
          <a:p>
            <a:pPr algn="l">
              <a:lnSpc>
                <a:spcPts val="3959"/>
              </a:lnSpc>
            </a:pPr>
            <a:endParaRPr/>
          </a:p>
          <a:p>
            <a:pPr marL="711835" lvl="1" indent="-355600" algn="l">
              <a:lnSpc>
                <a:spcPts val="4355"/>
              </a:lnSpc>
              <a:buFont typeface="Arial"/>
              <a:buChar char="•"/>
            </a:pPr>
            <a:r>
              <a:rPr lang="en-US" sz="3299" spc="46">
                <a:solidFill>
                  <a:srgbClr val="1B48AA"/>
                </a:solidFill>
                <a:latin typeface="Glacial Indifference"/>
                <a:ea typeface="Glacial Indifference"/>
                <a:cs typeface="Glacial Indifference"/>
                <a:sym typeface="Glacial Indifference"/>
              </a:rPr>
              <a:t>Blue jumper/cardigan with embroidered logo</a:t>
            </a:r>
            <a:endParaRPr lang="en-US" sz="3299" spc="46">
              <a:solidFill>
                <a:srgbClr val="1B48AA"/>
              </a:solidFill>
              <a:latin typeface="Glacial Indifference"/>
              <a:ea typeface="Glacial Indifference"/>
              <a:cs typeface="Glacial Indifference"/>
            </a:endParaRPr>
          </a:p>
          <a:p>
            <a:pPr marL="711835" lvl="1" indent="-355600" algn="l">
              <a:lnSpc>
                <a:spcPts val="4355"/>
              </a:lnSpc>
              <a:buFont typeface="Arial"/>
              <a:buChar char="•"/>
            </a:pPr>
            <a:r>
              <a:rPr lang="en-US" sz="3299" spc="46">
                <a:solidFill>
                  <a:srgbClr val="1B48AA"/>
                </a:solidFill>
                <a:latin typeface="Glacial Indifference"/>
                <a:ea typeface="Glacial Indifference"/>
                <a:cs typeface="Glacial Indifference"/>
                <a:sym typeface="Glacial Indifference"/>
              </a:rPr>
              <a:t>Blue polo shirt with or without embroidered logo</a:t>
            </a:r>
            <a:endParaRPr lang="en-US" sz="3299" spc="46">
              <a:solidFill>
                <a:srgbClr val="1B48AA"/>
              </a:solidFill>
              <a:latin typeface="Glacial Indifference"/>
              <a:ea typeface="Glacial Indifference"/>
              <a:cs typeface="Glacial Indifference"/>
            </a:endParaRPr>
          </a:p>
          <a:p>
            <a:pPr marL="668655" lvl="1" indent="-334010" algn="l">
              <a:lnSpc>
                <a:spcPts val="4091"/>
              </a:lnSpc>
              <a:buFont typeface="Arial"/>
              <a:buChar char="•"/>
            </a:pPr>
            <a:r>
              <a:rPr lang="en-US" sz="3099" spc="43">
                <a:solidFill>
                  <a:srgbClr val="1B48AA"/>
                </a:solidFill>
                <a:latin typeface="Glacial Indifference"/>
                <a:ea typeface="Glacial Indifference"/>
                <a:cs typeface="Glacial Indifference"/>
                <a:sym typeface="Glacial Indifference"/>
              </a:rPr>
              <a:t>Grey school trousers/ tailored shorts/skirt or tunic - no leggings or jogging bottoms</a:t>
            </a:r>
            <a:endParaRPr lang="en-US" sz="3099" spc="43">
              <a:solidFill>
                <a:srgbClr val="1B48AA"/>
              </a:solidFill>
              <a:latin typeface="Glacial Indifference"/>
              <a:ea typeface="Glacial Indifference"/>
              <a:cs typeface="Glacial Indifference"/>
            </a:endParaRPr>
          </a:p>
          <a:p>
            <a:pPr marL="711835" lvl="1" indent="-355600" algn="l">
              <a:lnSpc>
                <a:spcPts val="4355"/>
              </a:lnSpc>
              <a:buFont typeface="Arial"/>
              <a:buChar char="•"/>
            </a:pPr>
            <a:r>
              <a:rPr lang="en-US" sz="3299" spc="46">
                <a:solidFill>
                  <a:srgbClr val="1B48AA"/>
                </a:solidFill>
                <a:latin typeface="Glacial Indifference"/>
                <a:ea typeface="Glacial Indifference"/>
                <a:cs typeface="Glacial Indifference"/>
                <a:sym typeface="Glacial Indifference"/>
              </a:rPr>
              <a:t>Grey or white socks / grey tights</a:t>
            </a:r>
            <a:endParaRPr lang="en-US" sz="3299" spc="46">
              <a:solidFill>
                <a:srgbClr val="1B48AA"/>
              </a:solidFill>
              <a:latin typeface="Glacial Indifference"/>
              <a:ea typeface="Glacial Indifference"/>
              <a:cs typeface="Glacial Indifference"/>
            </a:endParaRPr>
          </a:p>
          <a:p>
            <a:pPr marL="690245" lvl="1" indent="-344805" algn="l">
              <a:lnSpc>
                <a:spcPts val="4223"/>
              </a:lnSpc>
              <a:buFont typeface="Arial"/>
              <a:buChar char="•"/>
            </a:pPr>
            <a:r>
              <a:rPr lang="en-US" sz="3199" spc="44">
                <a:solidFill>
                  <a:srgbClr val="1B48AA"/>
                </a:solidFill>
                <a:latin typeface="Glacial Indifference"/>
                <a:ea typeface="Glacial Indifference"/>
                <a:cs typeface="Glacial Indifference"/>
                <a:sym typeface="Glacial Indifference"/>
              </a:rPr>
              <a:t>Blue checked summer dresses – can be worn after Easter until October half term</a:t>
            </a:r>
            <a:endParaRPr lang="en-US" sz="3199" spc="44">
              <a:solidFill>
                <a:srgbClr val="1B48AA"/>
              </a:solidFill>
              <a:latin typeface="Glacial Indifference"/>
              <a:ea typeface="Glacial Indifference"/>
              <a:cs typeface="Glacial Indifference"/>
            </a:endParaRPr>
          </a:p>
          <a:p>
            <a:pPr marL="711835" lvl="1" indent="-355600">
              <a:lnSpc>
                <a:spcPts val="4355"/>
              </a:lnSpc>
              <a:buFont typeface="Arial"/>
              <a:buChar char="•"/>
            </a:pPr>
            <a:r>
              <a:rPr lang="en-US" sz="3250" spc="46" dirty="0">
                <a:solidFill>
                  <a:srgbClr val="1B48AA"/>
                </a:solidFill>
                <a:latin typeface="Glacial Indifference"/>
                <a:ea typeface="Glacial Indifference"/>
                <a:cs typeface="Glacial Indifference"/>
                <a:sym typeface="Glacial Indifference"/>
              </a:rPr>
              <a:t>Sun hat/cap or </a:t>
            </a:r>
            <a:r>
              <a:rPr lang="en-US" sz="3250" spc="46">
                <a:solidFill>
                  <a:srgbClr val="1B48AA"/>
                </a:solidFill>
                <a:latin typeface="Glacial Indifference"/>
                <a:ea typeface="Glacial Indifference"/>
                <a:cs typeface="Glacial Indifference"/>
                <a:sym typeface="Glacial Indifference"/>
              </a:rPr>
              <a:t>woolly</a:t>
            </a:r>
            <a:r>
              <a:rPr lang="en-US" sz="3250" spc="46" dirty="0">
                <a:solidFill>
                  <a:srgbClr val="1B48AA"/>
                </a:solidFill>
                <a:latin typeface="Glacial Indifference"/>
                <a:ea typeface="Glacial Indifference"/>
                <a:cs typeface="Glacial Indifference"/>
                <a:sym typeface="Glacial Indifference"/>
              </a:rPr>
              <a:t> hat when required</a:t>
            </a:r>
            <a:endParaRPr lang="en-US" sz="3250" spc="46" dirty="0">
              <a:solidFill>
                <a:srgbClr val="1B48AA"/>
              </a:solidFill>
              <a:latin typeface="Glacial Indifference"/>
              <a:ea typeface="Glacial Indifference"/>
              <a:cs typeface="Glacial Indifference"/>
            </a:endParaRPr>
          </a:p>
          <a:p>
            <a:pPr marL="711835" lvl="1" indent="-355600" algn="l">
              <a:lnSpc>
                <a:spcPts val="4355"/>
              </a:lnSpc>
              <a:buFont typeface="Arial"/>
              <a:buChar char="•"/>
            </a:pPr>
            <a:r>
              <a:rPr lang="en-US" sz="3299" spc="46">
                <a:solidFill>
                  <a:srgbClr val="1B48AA"/>
                </a:solidFill>
                <a:latin typeface="Glacial Indifference"/>
                <a:ea typeface="Glacial Indifference"/>
                <a:cs typeface="Glacial Indifference"/>
                <a:sym typeface="Glacial Indifference"/>
              </a:rPr>
              <a:t>For safety reasons NO large bags are allowed in school. Please ensure your child has a small bag for daily use that can easily fit in a small school locker.</a:t>
            </a:r>
            <a:endParaRPr lang="en-US" sz="3299" spc="46">
              <a:solidFill>
                <a:srgbClr val="1B48AA"/>
              </a:solidFill>
              <a:latin typeface="Glacial Indifference"/>
              <a:ea typeface="Glacial Indifference"/>
              <a:cs typeface="Glacial Indifference"/>
            </a:endParaRPr>
          </a:p>
          <a:p>
            <a:pPr marL="711835" lvl="1" indent="-355600" algn="l">
              <a:lnSpc>
                <a:spcPts val="4355"/>
              </a:lnSpc>
              <a:buFont typeface="Arial"/>
              <a:buChar char="•"/>
            </a:pPr>
            <a:r>
              <a:rPr lang="en-US" sz="3250" spc="46" dirty="0">
                <a:solidFill>
                  <a:srgbClr val="1B48AA"/>
                </a:solidFill>
                <a:latin typeface="Glacial Indifference"/>
                <a:ea typeface="Glacial Indifference"/>
                <a:cs typeface="Glacial Indifference"/>
                <a:sym typeface="Glacial Indifference"/>
              </a:rPr>
              <a:t>Coats – appropriate to weather e.g. winter / raincoats. Coats need to have a coat hook and be able to fit on coat pegs easily in a small space</a:t>
            </a:r>
            <a:endParaRPr lang="en-US" sz="3250" spc="46" dirty="0">
              <a:solidFill>
                <a:srgbClr val="1B48AA"/>
              </a:solidFill>
              <a:latin typeface="Glacial Indifference"/>
              <a:ea typeface="Glacial Indifference"/>
              <a:cs typeface="Glacial Indifference"/>
            </a:endParaRPr>
          </a:p>
          <a:p>
            <a:pPr marL="711835" lvl="1" indent="-355600">
              <a:lnSpc>
                <a:spcPts val="4355"/>
              </a:lnSpc>
              <a:buFont typeface="Arial"/>
              <a:buChar char="•"/>
            </a:pPr>
            <a:r>
              <a:rPr lang="en-US" sz="3250" spc="46">
                <a:solidFill>
                  <a:srgbClr val="1B48AA"/>
                </a:solidFill>
                <a:latin typeface="Glacial Indifference"/>
                <a:ea typeface="Glacial Indifference"/>
                <a:cs typeface="Glacial Indifference"/>
                <a:sym typeface="Glacial Indifference"/>
              </a:rPr>
              <a:t>Black school shoes (open-toes, sling back shoes or high heels are NOT permitted).</a:t>
            </a:r>
            <a:endParaRPr lang="en-US" sz="3250" spc="46">
              <a:solidFill>
                <a:srgbClr val="1B48AA"/>
              </a:solidFill>
              <a:latin typeface="Glacial Indifference"/>
              <a:ea typeface="Glacial Indifference"/>
              <a:cs typeface="Glacial Indifference"/>
            </a:endParaRPr>
          </a:p>
          <a:p>
            <a:pPr algn="ctr">
              <a:lnSpc>
                <a:spcPts val="3959"/>
              </a:lnSpc>
            </a:pPr>
            <a:endParaRPr lang="en-US" sz="3299" spc="46">
              <a:solidFill>
                <a:srgbClr val="1B48AA"/>
              </a:solidFill>
              <a:latin typeface="Glacial Indifference"/>
              <a:ea typeface="Glacial Indifference"/>
              <a:cs typeface="Glacial Indifference"/>
              <a:sym typeface="Glacial Indifference"/>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sp>
        <p:nvSpPr>
          <p:cNvPr id="2" name="Freeform 2"/>
          <p:cNvSpPr/>
          <p:nvPr/>
        </p:nvSpPr>
        <p:spPr>
          <a:xfrm>
            <a:off x="3457727" y="380262"/>
            <a:ext cx="557711" cy="605385"/>
          </a:xfrm>
          <a:custGeom>
            <a:avLst/>
            <a:gdLst/>
            <a:ahLst/>
            <a:cxnLst/>
            <a:rect l="l" t="t" r="r" b="b"/>
            <a:pathLst>
              <a:path w="557711" h="605385">
                <a:moveTo>
                  <a:pt x="0" y="0"/>
                </a:moveTo>
                <a:lnTo>
                  <a:pt x="557710" y="0"/>
                </a:lnTo>
                <a:lnTo>
                  <a:pt x="557710" y="605385"/>
                </a:lnTo>
                <a:lnTo>
                  <a:pt x="0" y="605385"/>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2560965" y="1677196"/>
            <a:ext cx="3467156" cy="936132"/>
          </a:xfrm>
          <a:custGeom>
            <a:avLst/>
            <a:gdLst/>
            <a:ahLst/>
            <a:cxnLst/>
            <a:rect l="l" t="t" r="r" b="b"/>
            <a:pathLst>
              <a:path w="3467156" h="936132">
                <a:moveTo>
                  <a:pt x="0" y="0"/>
                </a:moveTo>
                <a:lnTo>
                  <a:pt x="3467157" y="0"/>
                </a:lnTo>
                <a:lnTo>
                  <a:pt x="3467157" y="936132"/>
                </a:lnTo>
                <a:lnTo>
                  <a:pt x="0" y="93613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rot="-893216">
            <a:off x="465153" y="6723822"/>
            <a:ext cx="715587" cy="1406560"/>
          </a:xfrm>
          <a:custGeom>
            <a:avLst/>
            <a:gdLst/>
            <a:ahLst/>
            <a:cxnLst/>
            <a:rect l="l" t="t" r="r" b="b"/>
            <a:pathLst>
              <a:path w="715587" h="1406560">
                <a:moveTo>
                  <a:pt x="0" y="0"/>
                </a:moveTo>
                <a:lnTo>
                  <a:pt x="715587" y="0"/>
                </a:lnTo>
                <a:lnTo>
                  <a:pt x="715587" y="1406560"/>
                </a:lnTo>
                <a:lnTo>
                  <a:pt x="0" y="140656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rot="5080501">
            <a:off x="-1047969" y="3882532"/>
            <a:ext cx="2688899" cy="2625038"/>
          </a:xfrm>
          <a:custGeom>
            <a:avLst/>
            <a:gdLst/>
            <a:ahLst/>
            <a:cxnLst/>
            <a:rect l="l" t="t" r="r" b="b"/>
            <a:pathLst>
              <a:path w="2688899" h="2625038">
                <a:moveTo>
                  <a:pt x="0" y="0"/>
                </a:moveTo>
                <a:lnTo>
                  <a:pt x="2688899" y="0"/>
                </a:lnTo>
                <a:lnTo>
                  <a:pt x="2688899" y="2625038"/>
                </a:lnTo>
                <a:lnTo>
                  <a:pt x="0" y="262503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Freeform 6"/>
          <p:cNvSpPr/>
          <p:nvPr/>
        </p:nvSpPr>
        <p:spPr>
          <a:xfrm>
            <a:off x="-1135145" y="7200900"/>
            <a:ext cx="4119950" cy="4114800"/>
          </a:xfrm>
          <a:custGeom>
            <a:avLst/>
            <a:gdLst/>
            <a:ahLst/>
            <a:cxnLst/>
            <a:rect l="l" t="t" r="r" b="b"/>
            <a:pathLst>
              <a:path w="4119950" h="4114800">
                <a:moveTo>
                  <a:pt x="0" y="0"/>
                </a:moveTo>
                <a:lnTo>
                  <a:pt x="4119950" y="0"/>
                </a:lnTo>
                <a:lnTo>
                  <a:pt x="4119950"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Freeform 7"/>
          <p:cNvSpPr/>
          <p:nvPr/>
        </p:nvSpPr>
        <p:spPr>
          <a:xfrm>
            <a:off x="-3058190" y="-380204"/>
            <a:ext cx="5167724" cy="4114800"/>
          </a:xfrm>
          <a:custGeom>
            <a:avLst/>
            <a:gdLst/>
            <a:ahLst/>
            <a:cxnLst/>
            <a:rect l="l" t="t" r="r" b="b"/>
            <a:pathLst>
              <a:path w="5167724" h="4114800">
                <a:moveTo>
                  <a:pt x="0" y="0"/>
                </a:moveTo>
                <a:lnTo>
                  <a:pt x="5167723" y="0"/>
                </a:lnTo>
                <a:lnTo>
                  <a:pt x="5167723"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sp>
        <p:nvSpPr>
          <p:cNvPr id="8" name="TextBox 8"/>
          <p:cNvSpPr txBox="1"/>
          <p:nvPr/>
        </p:nvSpPr>
        <p:spPr>
          <a:xfrm>
            <a:off x="4015437" y="266700"/>
            <a:ext cx="13139329" cy="1099209"/>
          </a:xfrm>
          <a:prstGeom prst="rect">
            <a:avLst/>
          </a:prstGeom>
        </p:spPr>
        <p:txBody>
          <a:bodyPr lIns="0" tIns="0" rIns="0" bIns="0" rtlCol="0" anchor="t">
            <a:spAutoFit/>
          </a:bodyPr>
          <a:lstStyle/>
          <a:p>
            <a:pPr algn="ctr">
              <a:lnSpc>
                <a:spcPts val="7920"/>
              </a:lnSpc>
            </a:pPr>
            <a:r>
              <a:rPr lang="en-US" sz="9000" b="1" spc="-306">
                <a:solidFill>
                  <a:srgbClr val="FF4905"/>
                </a:solidFill>
                <a:latin typeface="Solway Bold"/>
                <a:ea typeface="Solway Bold"/>
                <a:cs typeface="Solway Bold"/>
                <a:sym typeface="Solway Bold"/>
              </a:rPr>
              <a:t>P.E. Kit Expectations</a:t>
            </a:r>
          </a:p>
        </p:txBody>
      </p:sp>
      <p:sp>
        <p:nvSpPr>
          <p:cNvPr id="9" name="TextBox 9"/>
          <p:cNvSpPr txBox="1"/>
          <p:nvPr/>
        </p:nvSpPr>
        <p:spPr>
          <a:xfrm>
            <a:off x="2591244" y="1776454"/>
            <a:ext cx="3436878" cy="680467"/>
          </a:xfrm>
          <a:prstGeom prst="rect">
            <a:avLst/>
          </a:prstGeom>
        </p:spPr>
        <p:txBody>
          <a:bodyPr lIns="0" tIns="0" rIns="0" bIns="0" rtlCol="0" anchor="t">
            <a:spAutoFit/>
          </a:bodyPr>
          <a:lstStyle/>
          <a:p>
            <a:pPr algn="ctr">
              <a:lnSpc>
                <a:spcPts val="5411"/>
              </a:lnSpc>
            </a:pPr>
            <a:r>
              <a:rPr lang="en-US" sz="4099" b="1" spc="57">
                <a:solidFill>
                  <a:srgbClr val="1B48AA"/>
                </a:solidFill>
                <a:latin typeface="Glacial Indifference Bold"/>
                <a:ea typeface="Glacial Indifference Bold"/>
                <a:cs typeface="Glacial Indifference Bold"/>
                <a:sym typeface="Glacial Indifference Bold"/>
              </a:rPr>
              <a:t>All children</a:t>
            </a:r>
          </a:p>
        </p:txBody>
      </p:sp>
      <p:sp>
        <p:nvSpPr>
          <p:cNvPr id="10" name="TextBox 10"/>
          <p:cNvSpPr txBox="1"/>
          <p:nvPr/>
        </p:nvSpPr>
        <p:spPr>
          <a:xfrm>
            <a:off x="2747490" y="2932415"/>
            <a:ext cx="15045232" cy="7521290"/>
          </a:xfrm>
          <a:prstGeom prst="rect">
            <a:avLst/>
          </a:prstGeom>
        </p:spPr>
        <p:txBody>
          <a:bodyPr lIns="0" tIns="0" rIns="0" bIns="0" rtlCol="0" anchor="t">
            <a:spAutoFit/>
          </a:bodyPr>
          <a:lstStyle/>
          <a:p>
            <a:pPr algn="just">
              <a:lnSpc>
                <a:spcPts val="5939"/>
              </a:lnSpc>
            </a:pPr>
            <a:r>
              <a:rPr lang="en-US" sz="4450" spc="62" dirty="0">
                <a:solidFill>
                  <a:srgbClr val="1B48AA"/>
                </a:solidFill>
                <a:latin typeface="Comic Sans Bold"/>
                <a:ea typeface="Glacial Indifference"/>
                <a:cs typeface="Glacial Indifference"/>
                <a:sym typeface="Glacial Indifference"/>
              </a:rPr>
              <a:t>P.E. kit to be in school every </a:t>
            </a:r>
            <a:r>
              <a:rPr lang="en-US" sz="4450" b="1" spc="62" dirty="0">
                <a:solidFill>
                  <a:srgbClr val="1B48AA"/>
                </a:solidFill>
                <a:latin typeface="Comic Sans Bold"/>
                <a:ea typeface="Glacial Indifference"/>
                <a:cs typeface="Glacial Indifference"/>
                <a:sym typeface="Glacial Indifference Bold"/>
              </a:rPr>
              <a:t>Tuesday</a:t>
            </a:r>
            <a:r>
              <a:rPr lang="en-US" sz="4450" spc="62" dirty="0">
                <a:solidFill>
                  <a:srgbClr val="1B48AA"/>
                </a:solidFill>
                <a:latin typeface="Comic Sans Bold"/>
                <a:ea typeface="Glacial Indifference"/>
                <a:cs typeface="Glacial Indifference"/>
                <a:sym typeface="Glacial Indifference"/>
              </a:rPr>
              <a:t> and </a:t>
            </a:r>
            <a:r>
              <a:rPr lang="en-US" sz="4450" spc="62" dirty="0">
                <a:solidFill>
                  <a:srgbClr val="1B48AA"/>
                </a:solidFill>
                <a:latin typeface="Comic Sans Bold"/>
                <a:ea typeface="Glacial Indifference"/>
                <a:cs typeface="Glacial Indifference"/>
                <a:sym typeface="Glacial Indifference Bold"/>
              </a:rPr>
              <a:t>Friday</a:t>
            </a:r>
            <a:endParaRPr lang="en-US" sz="4450" b="1" spc="62" dirty="0">
              <a:solidFill>
                <a:srgbClr val="1B48AA"/>
              </a:solidFill>
              <a:latin typeface="Comic Sans Bold"/>
              <a:ea typeface="Glacial Indifference Bold"/>
              <a:cs typeface="Glacial Indifference Bold"/>
            </a:endParaRPr>
          </a:p>
          <a:p>
            <a:pPr algn="just">
              <a:lnSpc>
                <a:spcPts val="5939"/>
              </a:lnSpc>
            </a:pPr>
            <a:endParaRPr lang="en-US" sz="4499" b="1" spc="62">
              <a:solidFill>
                <a:srgbClr val="1B48AA"/>
              </a:solidFill>
              <a:latin typeface="Glacial Indifference Bold"/>
              <a:ea typeface="Glacial Indifference Bold"/>
              <a:cs typeface="Glacial Indifference Bold"/>
              <a:sym typeface="Glacial Indifference Bold"/>
            </a:endParaRPr>
          </a:p>
          <a:p>
            <a:pPr marL="970915" lvl="1" indent="-485140" algn="just">
              <a:lnSpc>
                <a:spcPts val="5939"/>
              </a:lnSpc>
              <a:buFont typeface="Arial"/>
              <a:buChar char="•"/>
            </a:pPr>
            <a:r>
              <a:rPr lang="en-US" sz="4450" spc="62" dirty="0">
                <a:solidFill>
                  <a:srgbClr val="1B48AA"/>
                </a:solidFill>
                <a:latin typeface="Glacial Indifference"/>
                <a:ea typeface="Glacial Indifference"/>
                <a:cs typeface="Glacial Indifference"/>
                <a:sym typeface="Glacial Indifference"/>
              </a:rPr>
              <a:t>White or Blue Logo T-shirt</a:t>
            </a:r>
            <a:endParaRPr lang="en-US" sz="4450" spc="62" dirty="0">
              <a:solidFill>
                <a:srgbClr val="1B48AA"/>
              </a:solidFill>
              <a:latin typeface="Glacial Indifference"/>
              <a:ea typeface="Glacial Indifference"/>
              <a:cs typeface="Glacial Indifference"/>
            </a:endParaRPr>
          </a:p>
          <a:p>
            <a:pPr marL="970915" lvl="1" indent="-485140" algn="just">
              <a:lnSpc>
                <a:spcPts val="5939"/>
              </a:lnSpc>
              <a:buFont typeface="Arial"/>
              <a:buChar char="•"/>
            </a:pPr>
            <a:r>
              <a:rPr lang="en-US" sz="4450" spc="62" dirty="0">
                <a:solidFill>
                  <a:srgbClr val="1B48AA"/>
                </a:solidFill>
                <a:latin typeface="Glacial Indifference"/>
                <a:ea typeface="Glacial Indifference"/>
                <a:cs typeface="Glacial Indifference"/>
                <a:sym typeface="Glacial Indifference"/>
              </a:rPr>
              <a:t>Plain White T-Shirt</a:t>
            </a:r>
            <a:endParaRPr lang="en-US" sz="4450" spc="62" dirty="0">
              <a:solidFill>
                <a:srgbClr val="1B48AA"/>
              </a:solidFill>
              <a:latin typeface="Glacial Indifference"/>
              <a:ea typeface="Glacial Indifference"/>
              <a:cs typeface="Glacial Indifference"/>
            </a:endParaRPr>
          </a:p>
          <a:p>
            <a:pPr marL="970915" lvl="1" indent="-485140" algn="just">
              <a:lnSpc>
                <a:spcPts val="5939"/>
              </a:lnSpc>
              <a:buFont typeface="Arial"/>
              <a:buChar char="•"/>
            </a:pPr>
            <a:r>
              <a:rPr lang="en-US" sz="4450" spc="62" dirty="0">
                <a:solidFill>
                  <a:srgbClr val="1B48AA"/>
                </a:solidFill>
                <a:latin typeface="Glacial Indifference"/>
                <a:ea typeface="Glacial Indifference"/>
                <a:cs typeface="Glacial Indifference"/>
                <a:sym typeface="Glacial Indifference"/>
              </a:rPr>
              <a:t>Black Shorts</a:t>
            </a:r>
            <a:endParaRPr lang="en-US" sz="4450" spc="62" dirty="0">
              <a:solidFill>
                <a:srgbClr val="1B48AA"/>
              </a:solidFill>
              <a:latin typeface="Glacial Indifference"/>
              <a:ea typeface="Glacial Indifference"/>
              <a:cs typeface="Glacial Indifference"/>
            </a:endParaRPr>
          </a:p>
          <a:p>
            <a:pPr marL="970915" lvl="1" indent="-485140" algn="just">
              <a:lnSpc>
                <a:spcPts val="5939"/>
              </a:lnSpc>
              <a:buFont typeface="Arial"/>
              <a:buChar char="•"/>
            </a:pPr>
            <a:r>
              <a:rPr lang="en-US" sz="4450" spc="62" dirty="0">
                <a:solidFill>
                  <a:srgbClr val="1B48AA"/>
                </a:solidFill>
                <a:latin typeface="Glacial Indifference"/>
                <a:ea typeface="Glacial Indifference"/>
                <a:cs typeface="Glacial Indifference"/>
                <a:sym typeface="Glacial Indifference"/>
              </a:rPr>
              <a:t>Black jumper / tracksuit top </a:t>
            </a:r>
            <a:endParaRPr lang="en-US" sz="4450" spc="62" dirty="0">
              <a:solidFill>
                <a:srgbClr val="1B48AA"/>
              </a:solidFill>
              <a:latin typeface="Glacial Indifference"/>
              <a:ea typeface="Glacial Indifference"/>
              <a:cs typeface="Glacial Indifference"/>
            </a:endParaRPr>
          </a:p>
          <a:p>
            <a:pPr marL="970915" lvl="1" indent="-485140" algn="just">
              <a:lnSpc>
                <a:spcPts val="5939"/>
              </a:lnSpc>
              <a:buFont typeface="Arial"/>
              <a:buChar char="•"/>
            </a:pPr>
            <a:r>
              <a:rPr lang="en-US" sz="4450" spc="62" dirty="0">
                <a:solidFill>
                  <a:srgbClr val="1B48AA"/>
                </a:solidFill>
                <a:latin typeface="Glacial Indifference"/>
                <a:ea typeface="Glacial Indifference"/>
                <a:cs typeface="Glacial Indifference"/>
                <a:sym typeface="Glacial Indifference"/>
              </a:rPr>
              <a:t>Black jogging bottoms</a:t>
            </a:r>
            <a:endParaRPr lang="en-US" sz="4450" spc="62" dirty="0">
              <a:solidFill>
                <a:srgbClr val="1B48AA"/>
              </a:solidFill>
              <a:latin typeface="Glacial Indifference"/>
              <a:ea typeface="Glacial Indifference"/>
              <a:cs typeface="Glacial Indifference"/>
            </a:endParaRPr>
          </a:p>
          <a:p>
            <a:pPr marL="970915" lvl="1" indent="-485140" algn="just">
              <a:lnSpc>
                <a:spcPts val="5939"/>
              </a:lnSpc>
              <a:buFont typeface="Arial"/>
              <a:buChar char="•"/>
            </a:pPr>
            <a:r>
              <a:rPr lang="en-US" sz="4450" spc="62" dirty="0">
                <a:solidFill>
                  <a:srgbClr val="1B48AA"/>
                </a:solidFill>
                <a:latin typeface="Glacial Indifference"/>
                <a:ea typeface="Glacial Indifference"/>
                <a:cs typeface="Glacial Indifference"/>
                <a:sym typeface="Glacial Indifference"/>
              </a:rPr>
              <a:t>Plain sports trainers or black plimsoles</a:t>
            </a:r>
            <a:endParaRPr lang="en-US" sz="4450" spc="62" dirty="0">
              <a:solidFill>
                <a:srgbClr val="1B48AA"/>
              </a:solidFill>
              <a:latin typeface="Glacial Indifference"/>
              <a:ea typeface="Glacial Indifference"/>
              <a:cs typeface="Glacial Indifference"/>
            </a:endParaRPr>
          </a:p>
          <a:p>
            <a:pPr algn="ctr">
              <a:lnSpc>
                <a:spcPts val="5939"/>
              </a:lnSpc>
            </a:pPr>
            <a:endParaRPr lang="en-US" sz="4499" spc="62">
              <a:solidFill>
                <a:srgbClr val="1B48AA"/>
              </a:solidFill>
              <a:latin typeface="Glacial Indifference"/>
              <a:ea typeface="Glacial Indifference"/>
              <a:cs typeface="Glacial Indifference"/>
              <a:sym typeface="Glacial Indifference"/>
            </a:endParaRPr>
          </a:p>
          <a:p>
            <a:pPr algn="ctr">
              <a:lnSpc>
                <a:spcPts val="5939"/>
              </a:lnSpc>
            </a:pPr>
            <a:r>
              <a:rPr lang="en-US" sz="4450" spc="62" dirty="0">
                <a:solidFill>
                  <a:srgbClr val="1B48AA"/>
                </a:solidFill>
                <a:latin typeface="Glacial Indifference"/>
                <a:ea typeface="Glacial Indifference"/>
                <a:cs typeface="Glacial Indifference"/>
                <a:sym typeface="Glacial Indifference"/>
              </a:rPr>
              <a:t>  </a:t>
            </a:r>
            <a:endParaRPr lang="en-US" sz="4450" spc="62" dirty="0">
              <a:solidFill>
                <a:srgbClr val="1B48AA"/>
              </a:solidFill>
              <a:latin typeface="Glacial Indifference"/>
              <a:ea typeface="Glacial Indifference"/>
              <a:cs typeface="Glacial Indifference"/>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sp>
        <p:nvSpPr>
          <p:cNvPr id="2" name="Freeform 2"/>
          <p:cNvSpPr/>
          <p:nvPr/>
        </p:nvSpPr>
        <p:spPr>
          <a:xfrm>
            <a:off x="3457727" y="380262"/>
            <a:ext cx="557711" cy="605385"/>
          </a:xfrm>
          <a:custGeom>
            <a:avLst/>
            <a:gdLst/>
            <a:ahLst/>
            <a:cxnLst/>
            <a:rect l="l" t="t" r="r" b="b"/>
            <a:pathLst>
              <a:path w="557711" h="605385">
                <a:moveTo>
                  <a:pt x="0" y="0"/>
                </a:moveTo>
                <a:lnTo>
                  <a:pt x="557710" y="0"/>
                </a:lnTo>
                <a:lnTo>
                  <a:pt x="557710" y="605385"/>
                </a:lnTo>
                <a:lnTo>
                  <a:pt x="0" y="605385"/>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2560965" y="1677196"/>
            <a:ext cx="3467156" cy="936132"/>
          </a:xfrm>
          <a:custGeom>
            <a:avLst/>
            <a:gdLst/>
            <a:ahLst/>
            <a:cxnLst/>
            <a:rect l="l" t="t" r="r" b="b"/>
            <a:pathLst>
              <a:path w="3467156" h="936132">
                <a:moveTo>
                  <a:pt x="0" y="0"/>
                </a:moveTo>
                <a:lnTo>
                  <a:pt x="3467157" y="0"/>
                </a:lnTo>
                <a:lnTo>
                  <a:pt x="3467157" y="936132"/>
                </a:lnTo>
                <a:lnTo>
                  <a:pt x="0" y="93613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rot="-893216">
            <a:off x="465153" y="6723822"/>
            <a:ext cx="715587" cy="1406560"/>
          </a:xfrm>
          <a:custGeom>
            <a:avLst/>
            <a:gdLst/>
            <a:ahLst/>
            <a:cxnLst/>
            <a:rect l="l" t="t" r="r" b="b"/>
            <a:pathLst>
              <a:path w="715587" h="1406560">
                <a:moveTo>
                  <a:pt x="0" y="0"/>
                </a:moveTo>
                <a:lnTo>
                  <a:pt x="715587" y="0"/>
                </a:lnTo>
                <a:lnTo>
                  <a:pt x="715587" y="1406560"/>
                </a:lnTo>
                <a:lnTo>
                  <a:pt x="0" y="140656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rot="5080501">
            <a:off x="-1047969" y="3882532"/>
            <a:ext cx="2688899" cy="2625038"/>
          </a:xfrm>
          <a:custGeom>
            <a:avLst/>
            <a:gdLst/>
            <a:ahLst/>
            <a:cxnLst/>
            <a:rect l="l" t="t" r="r" b="b"/>
            <a:pathLst>
              <a:path w="2688899" h="2625038">
                <a:moveTo>
                  <a:pt x="0" y="0"/>
                </a:moveTo>
                <a:lnTo>
                  <a:pt x="2688899" y="0"/>
                </a:lnTo>
                <a:lnTo>
                  <a:pt x="2688899" y="2625038"/>
                </a:lnTo>
                <a:lnTo>
                  <a:pt x="0" y="262503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Freeform 6"/>
          <p:cNvSpPr/>
          <p:nvPr/>
        </p:nvSpPr>
        <p:spPr>
          <a:xfrm>
            <a:off x="-1135145" y="7200900"/>
            <a:ext cx="4119950" cy="4114800"/>
          </a:xfrm>
          <a:custGeom>
            <a:avLst/>
            <a:gdLst/>
            <a:ahLst/>
            <a:cxnLst/>
            <a:rect l="l" t="t" r="r" b="b"/>
            <a:pathLst>
              <a:path w="4119950" h="4114800">
                <a:moveTo>
                  <a:pt x="0" y="0"/>
                </a:moveTo>
                <a:lnTo>
                  <a:pt x="4119950" y="0"/>
                </a:lnTo>
                <a:lnTo>
                  <a:pt x="4119950"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Freeform 7"/>
          <p:cNvSpPr/>
          <p:nvPr/>
        </p:nvSpPr>
        <p:spPr>
          <a:xfrm>
            <a:off x="-3058190" y="-380204"/>
            <a:ext cx="5167724" cy="4114800"/>
          </a:xfrm>
          <a:custGeom>
            <a:avLst/>
            <a:gdLst/>
            <a:ahLst/>
            <a:cxnLst/>
            <a:rect l="l" t="t" r="r" b="b"/>
            <a:pathLst>
              <a:path w="5167724" h="4114800">
                <a:moveTo>
                  <a:pt x="0" y="0"/>
                </a:moveTo>
                <a:lnTo>
                  <a:pt x="5167723" y="0"/>
                </a:lnTo>
                <a:lnTo>
                  <a:pt x="5167723"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sp>
        <p:nvSpPr>
          <p:cNvPr id="8" name="TextBox 8"/>
          <p:cNvSpPr txBox="1"/>
          <p:nvPr/>
        </p:nvSpPr>
        <p:spPr>
          <a:xfrm>
            <a:off x="4015437" y="266700"/>
            <a:ext cx="13139329" cy="2099334"/>
          </a:xfrm>
          <a:prstGeom prst="rect">
            <a:avLst/>
          </a:prstGeom>
        </p:spPr>
        <p:txBody>
          <a:bodyPr lIns="0" tIns="0" rIns="0" bIns="0" rtlCol="0" anchor="t">
            <a:spAutoFit/>
          </a:bodyPr>
          <a:lstStyle/>
          <a:p>
            <a:pPr algn="ctr">
              <a:lnSpc>
                <a:spcPts val="7920"/>
              </a:lnSpc>
            </a:pPr>
            <a:r>
              <a:rPr lang="en-US" sz="9000" b="1" spc="-306">
                <a:solidFill>
                  <a:srgbClr val="FF4905"/>
                </a:solidFill>
                <a:latin typeface="Solway Bold"/>
                <a:ea typeface="Solway Bold"/>
                <a:cs typeface="Solway Bold"/>
                <a:sym typeface="Solway Bold"/>
              </a:rPr>
              <a:t> Presentation Expectations</a:t>
            </a:r>
          </a:p>
        </p:txBody>
      </p:sp>
      <p:sp>
        <p:nvSpPr>
          <p:cNvPr id="9" name="TextBox 9"/>
          <p:cNvSpPr txBox="1"/>
          <p:nvPr/>
        </p:nvSpPr>
        <p:spPr>
          <a:xfrm>
            <a:off x="2591244" y="1776454"/>
            <a:ext cx="3436878" cy="680467"/>
          </a:xfrm>
          <a:prstGeom prst="rect">
            <a:avLst/>
          </a:prstGeom>
        </p:spPr>
        <p:txBody>
          <a:bodyPr lIns="0" tIns="0" rIns="0" bIns="0" rtlCol="0" anchor="t">
            <a:spAutoFit/>
          </a:bodyPr>
          <a:lstStyle/>
          <a:p>
            <a:pPr algn="ctr">
              <a:lnSpc>
                <a:spcPts val="5411"/>
              </a:lnSpc>
            </a:pPr>
            <a:r>
              <a:rPr lang="en-US" sz="4099" b="1" spc="57">
                <a:solidFill>
                  <a:srgbClr val="1B48AA"/>
                </a:solidFill>
                <a:latin typeface="Glacial Indifference Bold"/>
                <a:ea typeface="Glacial Indifference Bold"/>
                <a:cs typeface="Glacial Indifference Bold"/>
                <a:sym typeface="Glacial Indifference Bold"/>
              </a:rPr>
              <a:t>All children</a:t>
            </a:r>
          </a:p>
        </p:txBody>
      </p:sp>
      <p:sp>
        <p:nvSpPr>
          <p:cNvPr id="10" name="TextBox 10"/>
          <p:cNvSpPr txBox="1"/>
          <p:nvPr/>
        </p:nvSpPr>
        <p:spPr>
          <a:xfrm>
            <a:off x="2591244" y="1816876"/>
            <a:ext cx="15045232" cy="7434728"/>
          </a:xfrm>
          <a:prstGeom prst="rect">
            <a:avLst/>
          </a:prstGeom>
        </p:spPr>
        <p:txBody>
          <a:bodyPr lIns="0" tIns="0" rIns="0" bIns="0" rtlCol="0" anchor="t">
            <a:spAutoFit/>
          </a:bodyPr>
          <a:lstStyle/>
          <a:p>
            <a:pPr algn="ctr">
              <a:lnSpc>
                <a:spcPts val="5279"/>
              </a:lnSpc>
            </a:pPr>
            <a:endParaRPr/>
          </a:p>
          <a:p>
            <a:pPr marL="862965" lvl="1" indent="-431165" algn="l">
              <a:lnSpc>
                <a:spcPts val="5279"/>
              </a:lnSpc>
              <a:buFont typeface="Arial"/>
              <a:buChar char="•"/>
            </a:pPr>
            <a:r>
              <a:rPr lang="en-US" sz="3950" spc="55" dirty="0">
                <a:solidFill>
                  <a:srgbClr val="1B48AA"/>
                </a:solidFill>
                <a:latin typeface="Glacial Indifference"/>
                <a:ea typeface="Glacial Indifference"/>
                <a:cs typeface="Glacial Indifference"/>
                <a:sym typeface="Glacial Indifference"/>
              </a:rPr>
              <a:t>Hair accessories should be plain and black, white, brown or blue in </a:t>
            </a:r>
            <a:r>
              <a:rPr lang="en-US" sz="3950" spc="55" dirty="0" err="1">
                <a:solidFill>
                  <a:srgbClr val="1B48AA"/>
                </a:solidFill>
                <a:latin typeface="Glacial Indifference"/>
                <a:ea typeface="Glacial Indifference"/>
                <a:cs typeface="Glacial Indifference"/>
                <a:sym typeface="Glacial Indifference"/>
              </a:rPr>
              <a:t>colour</a:t>
            </a:r>
            <a:r>
              <a:rPr lang="en-US" sz="3950" spc="55" dirty="0">
                <a:solidFill>
                  <a:srgbClr val="1B48AA"/>
                </a:solidFill>
                <a:latin typeface="Glacial Indifference"/>
                <a:ea typeface="Glacial Indifference"/>
                <a:cs typeface="Glacial Indifference"/>
                <a:sym typeface="Glacial Indifference"/>
              </a:rPr>
              <a:t>. Children will be asked to remove anything else.</a:t>
            </a:r>
            <a:endParaRPr lang="en-US" sz="3950" spc="55" dirty="0">
              <a:solidFill>
                <a:srgbClr val="1B48AA"/>
              </a:solidFill>
              <a:latin typeface="Glacial Indifference"/>
              <a:ea typeface="Glacial Indifference"/>
              <a:cs typeface="Glacial Indifference"/>
            </a:endParaRPr>
          </a:p>
          <a:p>
            <a:pPr marL="862965" lvl="1" indent="-431165" algn="l">
              <a:lnSpc>
                <a:spcPts val="5279"/>
              </a:lnSpc>
              <a:buFont typeface="Arial"/>
              <a:buChar char="•"/>
            </a:pPr>
            <a:r>
              <a:rPr lang="en-US" sz="3999" spc="55">
                <a:solidFill>
                  <a:srgbClr val="1B48AA"/>
                </a:solidFill>
                <a:latin typeface="Glacial Indifference"/>
                <a:ea typeface="Glacial Indifference"/>
                <a:cs typeface="Glacial Indifference"/>
                <a:sym typeface="Glacial Indifference"/>
              </a:rPr>
              <a:t>Shoulder-length hair and longer must be tied back.</a:t>
            </a:r>
            <a:endParaRPr lang="en-US" sz="3999" spc="55">
              <a:solidFill>
                <a:srgbClr val="1B48AA"/>
              </a:solidFill>
              <a:latin typeface="Glacial Indifference"/>
              <a:ea typeface="Glacial Indifference"/>
              <a:cs typeface="Glacial Indifference"/>
            </a:endParaRPr>
          </a:p>
          <a:p>
            <a:pPr marL="862965" lvl="1" indent="-431165" algn="l">
              <a:lnSpc>
                <a:spcPts val="5279"/>
              </a:lnSpc>
              <a:buFont typeface="Arial"/>
              <a:buChar char="•"/>
            </a:pPr>
            <a:r>
              <a:rPr lang="en-US" sz="3999" spc="55">
                <a:solidFill>
                  <a:srgbClr val="1B48AA"/>
                </a:solidFill>
                <a:latin typeface="Glacial Indifference"/>
                <a:ea typeface="Glacial Indifference"/>
                <a:cs typeface="Glacial Indifference"/>
                <a:sym typeface="Glacial Indifference"/>
              </a:rPr>
              <a:t>Simple watches that do no more than tell the time. </a:t>
            </a:r>
            <a:endParaRPr lang="en-US" sz="3999" spc="55">
              <a:solidFill>
                <a:srgbClr val="1B48AA"/>
              </a:solidFill>
              <a:latin typeface="Glacial Indifference"/>
              <a:ea typeface="Glacial Indifference"/>
              <a:cs typeface="Glacial Indifference"/>
            </a:endParaRPr>
          </a:p>
          <a:p>
            <a:pPr marL="862965" lvl="1" indent="-431165">
              <a:lnSpc>
                <a:spcPts val="5279"/>
              </a:lnSpc>
              <a:buFont typeface="Arial"/>
              <a:buChar char="•"/>
            </a:pPr>
            <a:r>
              <a:rPr lang="en-US" sz="3950" spc="55" dirty="0">
                <a:solidFill>
                  <a:srgbClr val="1B48AA"/>
                </a:solidFill>
                <a:latin typeface="Glacial Indifference"/>
                <a:ea typeface="Glacial Indifference"/>
                <a:cs typeface="Glacial Indifference"/>
                <a:sym typeface="Glacial Indifference"/>
              </a:rPr>
              <a:t>Plain stud earrings can be worn only on the understanding that this is at the </a:t>
            </a:r>
            <a:r>
              <a:rPr lang="en-US" sz="3950" spc="55">
                <a:solidFill>
                  <a:srgbClr val="1B48AA"/>
                </a:solidFill>
                <a:latin typeface="Glacial Indifference"/>
                <a:ea typeface="Glacial Indifference"/>
                <a:cs typeface="Glacial Indifference"/>
                <a:sym typeface="Glacial Indifference"/>
              </a:rPr>
              <a:t>child's</a:t>
            </a:r>
            <a:r>
              <a:rPr lang="en-US" sz="3950" spc="55" dirty="0">
                <a:solidFill>
                  <a:srgbClr val="1B48AA"/>
                </a:solidFill>
                <a:latin typeface="Glacial Indifference"/>
                <a:ea typeface="Glacial Indifference"/>
                <a:cs typeface="Glacial Indifference"/>
                <a:sym typeface="Glacial Indifference"/>
              </a:rPr>
              <a:t> own risk.</a:t>
            </a:r>
            <a:endParaRPr lang="en-US" sz="3950" spc="55" dirty="0">
              <a:solidFill>
                <a:srgbClr val="1B48AA"/>
              </a:solidFill>
              <a:latin typeface="Glacial Indifference"/>
              <a:ea typeface="Glacial Indifference"/>
              <a:cs typeface="Glacial Indifference"/>
            </a:endParaRPr>
          </a:p>
          <a:p>
            <a:pPr marL="862965" lvl="1" indent="-431165" algn="l">
              <a:lnSpc>
                <a:spcPts val="5279"/>
              </a:lnSpc>
              <a:buFont typeface="Arial"/>
              <a:buChar char="•"/>
            </a:pPr>
            <a:r>
              <a:rPr lang="en-US" sz="3999" spc="55">
                <a:solidFill>
                  <a:srgbClr val="1B48AA"/>
                </a:solidFill>
                <a:latin typeface="Glacial Indifference"/>
                <a:ea typeface="Glacial Indifference"/>
                <a:cs typeface="Glacial Indifference"/>
                <a:sym typeface="Glacial Indifference"/>
              </a:rPr>
              <a:t>Pupils need to be able to remove their own earrings for P.E., small containers can be brought into school to put them into.</a:t>
            </a:r>
            <a:endParaRPr lang="en-US" sz="3999" spc="55">
              <a:solidFill>
                <a:srgbClr val="1B48AA"/>
              </a:solidFill>
              <a:latin typeface="Glacial Indifference"/>
              <a:ea typeface="Glacial Indifference"/>
              <a:cs typeface="Glacial Indifference"/>
            </a:endParaRPr>
          </a:p>
          <a:p>
            <a:pPr marL="862965" lvl="1" indent="-431165" algn="l">
              <a:lnSpc>
                <a:spcPts val="5279"/>
              </a:lnSpc>
              <a:buFont typeface="Arial"/>
              <a:buChar char="•"/>
            </a:pPr>
            <a:r>
              <a:rPr lang="en-US" sz="3999" spc="55">
                <a:solidFill>
                  <a:srgbClr val="1B48AA"/>
                </a:solidFill>
                <a:latin typeface="Glacial Indifference"/>
                <a:ea typeface="Glacial Indifference"/>
                <a:cs typeface="Glacial Indifference"/>
                <a:sym typeface="Glacial Indifference"/>
              </a:rPr>
              <a:t>No nail varnish or false nails</a:t>
            </a:r>
            <a:endParaRPr lang="en-US" sz="3999" spc="55">
              <a:solidFill>
                <a:srgbClr val="1B48AA"/>
              </a:solidFill>
              <a:latin typeface="Glacial Indifference"/>
              <a:ea typeface="Glacial Indifference"/>
              <a:cs typeface="Glacial Indifference"/>
            </a:endParaRPr>
          </a:p>
          <a:p>
            <a:pPr marL="862965" lvl="1" indent="-431165" algn="l">
              <a:lnSpc>
                <a:spcPts val="5279"/>
              </a:lnSpc>
              <a:buFont typeface="Arial"/>
              <a:buChar char="•"/>
            </a:pPr>
            <a:r>
              <a:rPr lang="en-US" sz="3999" spc="55">
                <a:solidFill>
                  <a:srgbClr val="1B48AA"/>
                </a:solidFill>
                <a:latin typeface="Glacial Indifference"/>
                <a:ea typeface="Glacial Indifference"/>
                <a:cs typeface="Glacial Indifference"/>
                <a:sym typeface="Glacial Indifference"/>
              </a:rPr>
              <a:t>No makeup – children will be asked to remove this in school.</a:t>
            </a:r>
            <a:endParaRPr lang="en-US" sz="3999" spc="55">
              <a:solidFill>
                <a:srgbClr val="1B48AA"/>
              </a:solidFill>
              <a:latin typeface="Glacial Indifference"/>
              <a:ea typeface="Glacial Indifference"/>
              <a:cs typeface="Glacial Indifference"/>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sp>
        <p:nvSpPr>
          <p:cNvPr id="2" name="Freeform 2"/>
          <p:cNvSpPr/>
          <p:nvPr/>
        </p:nvSpPr>
        <p:spPr>
          <a:xfrm>
            <a:off x="17573633" y="7043680"/>
            <a:ext cx="557711" cy="605385"/>
          </a:xfrm>
          <a:custGeom>
            <a:avLst/>
            <a:gdLst/>
            <a:ahLst/>
            <a:cxnLst/>
            <a:rect l="l" t="t" r="r" b="b"/>
            <a:pathLst>
              <a:path w="557711" h="605385">
                <a:moveTo>
                  <a:pt x="0" y="0"/>
                </a:moveTo>
                <a:lnTo>
                  <a:pt x="557711" y="0"/>
                </a:lnTo>
                <a:lnTo>
                  <a:pt x="557711" y="605385"/>
                </a:lnTo>
                <a:lnTo>
                  <a:pt x="0" y="605385"/>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2079255" y="324646"/>
            <a:ext cx="3467156" cy="936132"/>
          </a:xfrm>
          <a:custGeom>
            <a:avLst/>
            <a:gdLst/>
            <a:ahLst/>
            <a:cxnLst/>
            <a:rect l="l" t="t" r="r" b="b"/>
            <a:pathLst>
              <a:path w="3467156" h="936132">
                <a:moveTo>
                  <a:pt x="0" y="0"/>
                </a:moveTo>
                <a:lnTo>
                  <a:pt x="3467156" y="0"/>
                </a:lnTo>
                <a:lnTo>
                  <a:pt x="3467156" y="936132"/>
                </a:lnTo>
                <a:lnTo>
                  <a:pt x="0" y="93613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rot="-893216">
            <a:off x="132302" y="5871497"/>
            <a:ext cx="715587" cy="1406560"/>
          </a:xfrm>
          <a:custGeom>
            <a:avLst/>
            <a:gdLst/>
            <a:ahLst/>
            <a:cxnLst/>
            <a:rect l="l" t="t" r="r" b="b"/>
            <a:pathLst>
              <a:path w="715587" h="1406560">
                <a:moveTo>
                  <a:pt x="0" y="0"/>
                </a:moveTo>
                <a:lnTo>
                  <a:pt x="715588" y="0"/>
                </a:lnTo>
                <a:lnTo>
                  <a:pt x="715588" y="1406560"/>
                </a:lnTo>
                <a:lnTo>
                  <a:pt x="0" y="140656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rot="-3241510">
            <a:off x="15511925" y="53391"/>
            <a:ext cx="2688899" cy="2625038"/>
          </a:xfrm>
          <a:custGeom>
            <a:avLst/>
            <a:gdLst/>
            <a:ahLst/>
            <a:cxnLst/>
            <a:rect l="l" t="t" r="r" b="b"/>
            <a:pathLst>
              <a:path w="2688899" h="2625038">
                <a:moveTo>
                  <a:pt x="0" y="0"/>
                </a:moveTo>
                <a:lnTo>
                  <a:pt x="2688899" y="0"/>
                </a:lnTo>
                <a:lnTo>
                  <a:pt x="2688899" y="2625037"/>
                </a:lnTo>
                <a:lnTo>
                  <a:pt x="0" y="2625037"/>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Freeform 6"/>
          <p:cNvSpPr/>
          <p:nvPr/>
        </p:nvSpPr>
        <p:spPr>
          <a:xfrm>
            <a:off x="-3058190" y="-380204"/>
            <a:ext cx="5167724" cy="4114800"/>
          </a:xfrm>
          <a:custGeom>
            <a:avLst/>
            <a:gdLst/>
            <a:ahLst/>
            <a:cxnLst/>
            <a:rect l="l" t="t" r="r" b="b"/>
            <a:pathLst>
              <a:path w="5167724" h="4114800">
                <a:moveTo>
                  <a:pt x="0" y="0"/>
                </a:moveTo>
                <a:lnTo>
                  <a:pt x="5167723" y="0"/>
                </a:lnTo>
                <a:lnTo>
                  <a:pt x="5167723"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Freeform 7"/>
          <p:cNvSpPr/>
          <p:nvPr/>
        </p:nvSpPr>
        <p:spPr>
          <a:xfrm>
            <a:off x="817671" y="1267795"/>
            <a:ext cx="16907994" cy="1861254"/>
          </a:xfrm>
          <a:custGeom>
            <a:avLst/>
            <a:gdLst/>
            <a:ahLst/>
            <a:cxnLst/>
            <a:rect l="l" t="t" r="r" b="b"/>
            <a:pathLst>
              <a:path w="16907994" h="1861254">
                <a:moveTo>
                  <a:pt x="0" y="0"/>
                </a:moveTo>
                <a:lnTo>
                  <a:pt x="16907994" y="0"/>
                </a:lnTo>
                <a:lnTo>
                  <a:pt x="16907994" y="1861254"/>
                </a:lnTo>
                <a:lnTo>
                  <a:pt x="0" y="1861254"/>
                </a:lnTo>
                <a:lnTo>
                  <a:pt x="0" y="0"/>
                </a:lnTo>
                <a:close/>
              </a:path>
            </a:pathLst>
          </a:custGeom>
          <a:blipFill>
            <a:blip>
              <a:extLst>
                <a:ext uri="{96DAC541-7B7A-43D3-8B79-37D633B846F1}">
                  <asvg:svgBlip xmlns:asvg="http://schemas.microsoft.com/office/drawing/2016/SVG/main" r:embed="rId7"/>
                </a:ext>
              </a:extLst>
            </a:blip>
            <a:stretch>
              <a:fillRect l="-294" b="-67310"/>
            </a:stretch>
          </a:blipFill>
        </p:spPr>
        <p:txBody>
          <a:bodyPr/>
          <a:lstStyle/>
          <a:p>
            <a:endParaRPr lang="en-US"/>
          </a:p>
        </p:txBody>
      </p:sp>
      <p:sp>
        <p:nvSpPr>
          <p:cNvPr id="8" name="Freeform 8"/>
          <p:cNvSpPr/>
          <p:nvPr/>
        </p:nvSpPr>
        <p:spPr>
          <a:xfrm>
            <a:off x="-446938" y="4836164"/>
            <a:ext cx="18459601" cy="2510208"/>
          </a:xfrm>
          <a:custGeom>
            <a:avLst/>
            <a:gdLst/>
            <a:ahLst/>
            <a:cxnLst/>
            <a:rect l="l" t="t" r="r" b="b"/>
            <a:pathLst>
              <a:path w="18134527" h="2510208">
                <a:moveTo>
                  <a:pt x="0" y="0"/>
                </a:moveTo>
                <a:lnTo>
                  <a:pt x="18134527" y="0"/>
                </a:lnTo>
                <a:lnTo>
                  <a:pt x="18134527" y="2510209"/>
                </a:lnTo>
                <a:lnTo>
                  <a:pt x="0" y="2510209"/>
                </a:lnTo>
                <a:lnTo>
                  <a:pt x="0" y="0"/>
                </a:lnTo>
                <a:close/>
              </a:path>
            </a:pathLst>
          </a:custGeom>
          <a:blipFill>
            <a:blip>
              <a:extLst>
                <a:ext uri="{96DAC541-7B7A-43D3-8B79-37D633B846F1}">
                  <asvg:svgBlip xmlns:asvg="http://schemas.microsoft.com/office/drawing/2016/SVG/main" r:embed="rId8"/>
                </a:ext>
              </a:extLst>
            </a:blip>
            <a:stretch>
              <a:fillRect l="-391" t="-181734" r="-6170" b="-72389"/>
            </a:stretch>
          </a:blipFill>
        </p:spPr>
        <p:txBody>
          <a:bodyPr/>
          <a:lstStyle/>
          <a:p>
            <a:endParaRPr lang="en-US"/>
          </a:p>
        </p:txBody>
      </p:sp>
      <p:sp>
        <p:nvSpPr>
          <p:cNvPr id="9" name="TextBox 9"/>
          <p:cNvSpPr txBox="1"/>
          <p:nvPr/>
        </p:nvSpPr>
        <p:spPr>
          <a:xfrm>
            <a:off x="411544" y="5176256"/>
            <a:ext cx="17268254" cy="1511376"/>
          </a:xfrm>
          <a:prstGeom prst="rect">
            <a:avLst/>
          </a:prstGeom>
        </p:spPr>
        <p:txBody>
          <a:bodyPr wrap="square" lIns="0" tIns="0" rIns="0" bIns="0" rtlCol="0" anchor="t">
            <a:spAutoFit/>
          </a:bodyPr>
          <a:lstStyle/>
          <a:p>
            <a:pPr algn="ctr">
              <a:lnSpc>
                <a:spcPts val="4010"/>
              </a:lnSpc>
              <a:spcBef>
                <a:spcPct val="0"/>
              </a:spcBef>
            </a:pPr>
            <a:r>
              <a:rPr lang="en-US" sz="3000" b="1" spc="42">
                <a:solidFill>
                  <a:srgbClr val="000000"/>
                </a:solidFill>
                <a:latin typeface="Glacial Indifference Bold"/>
                <a:ea typeface="Glacial Indifference Bold"/>
                <a:cs typeface="Glacial Indifference Bold"/>
                <a:sym typeface="Glacial Indifference Bold"/>
              </a:rPr>
              <a:t>​</a:t>
            </a:r>
            <a:r>
              <a:rPr lang="en-US" sz="3200" b="1" spc="42">
                <a:solidFill>
                  <a:srgbClr val="000000"/>
                </a:solidFill>
                <a:latin typeface="Glacial Indifference Bold"/>
                <a:ea typeface="Glacial Indifference Bold"/>
                <a:cs typeface="Glacial Indifference Bold"/>
                <a:sym typeface="Glacial Indifference Bold"/>
              </a:rPr>
              <a:t>Spellings - 20 mins a week - make this fun! There is only 6 each week and each half term spellings will be available on Google Classroom. </a:t>
            </a:r>
            <a:endParaRPr lang="en-US" sz="3200">
              <a:ea typeface="Calibri"/>
              <a:cs typeface="Calibri"/>
            </a:endParaRPr>
          </a:p>
          <a:p>
            <a:pPr algn="ctr">
              <a:lnSpc>
                <a:spcPts val="4010"/>
              </a:lnSpc>
              <a:spcBef>
                <a:spcPct val="0"/>
              </a:spcBef>
            </a:pPr>
            <a:r>
              <a:rPr lang="en-US" sz="3200" b="1" spc="42">
                <a:solidFill>
                  <a:srgbClr val="000000"/>
                </a:solidFill>
                <a:latin typeface="Glacial Indifference Bold"/>
                <a:ea typeface="Glacial Indifference Bold"/>
                <a:cs typeface="Glacial Indifference Bold"/>
                <a:sym typeface="Glacial Indifference Bold"/>
              </a:rPr>
              <a:t>Spelling quiz will be on Wednesday afternoon and will be marked by class teacher.​</a:t>
            </a:r>
            <a:endParaRPr lang="en-US" sz="3200" b="1" spc="42">
              <a:solidFill>
                <a:srgbClr val="000000"/>
              </a:solidFill>
              <a:latin typeface="Glacial Indifference Bold"/>
              <a:ea typeface="Glacial Indifference Bold"/>
              <a:cs typeface="Glacial Indifference Bold"/>
            </a:endParaRPr>
          </a:p>
        </p:txBody>
      </p:sp>
      <p:sp>
        <p:nvSpPr>
          <p:cNvPr id="10" name="TextBox 10"/>
          <p:cNvSpPr txBox="1"/>
          <p:nvPr/>
        </p:nvSpPr>
        <p:spPr>
          <a:xfrm>
            <a:off x="4015437" y="266700"/>
            <a:ext cx="13139329" cy="1099209"/>
          </a:xfrm>
          <a:prstGeom prst="rect">
            <a:avLst/>
          </a:prstGeom>
        </p:spPr>
        <p:txBody>
          <a:bodyPr lIns="0" tIns="0" rIns="0" bIns="0" rtlCol="0" anchor="t">
            <a:spAutoFit/>
          </a:bodyPr>
          <a:lstStyle/>
          <a:p>
            <a:pPr algn="ctr">
              <a:lnSpc>
                <a:spcPts val="7920"/>
              </a:lnSpc>
            </a:pPr>
            <a:r>
              <a:rPr lang="en-US" sz="9000" b="1" spc="-306">
                <a:solidFill>
                  <a:srgbClr val="FF4905"/>
                </a:solidFill>
                <a:latin typeface="Solway Bold"/>
                <a:ea typeface="Solway Bold"/>
                <a:cs typeface="Solway Bold"/>
                <a:sym typeface="Solway Bold"/>
              </a:rPr>
              <a:t>Home Learning </a:t>
            </a:r>
          </a:p>
        </p:txBody>
      </p:sp>
      <p:sp>
        <p:nvSpPr>
          <p:cNvPr id="11" name="TextBox 11"/>
          <p:cNvSpPr txBox="1"/>
          <p:nvPr/>
        </p:nvSpPr>
        <p:spPr>
          <a:xfrm>
            <a:off x="2109533" y="348233"/>
            <a:ext cx="3436878" cy="680467"/>
          </a:xfrm>
          <a:prstGeom prst="rect">
            <a:avLst/>
          </a:prstGeom>
        </p:spPr>
        <p:txBody>
          <a:bodyPr lIns="0" tIns="0" rIns="0" bIns="0" rtlCol="0" anchor="t">
            <a:spAutoFit/>
          </a:bodyPr>
          <a:lstStyle/>
          <a:p>
            <a:pPr algn="ctr">
              <a:lnSpc>
                <a:spcPts val="5411"/>
              </a:lnSpc>
            </a:pPr>
            <a:r>
              <a:rPr lang="en-US" sz="4099" b="1" spc="57">
                <a:solidFill>
                  <a:srgbClr val="1B48AA"/>
                </a:solidFill>
                <a:latin typeface="Glacial Indifference Bold"/>
                <a:ea typeface="Glacial Indifference Bold"/>
                <a:cs typeface="Glacial Indifference Bold"/>
                <a:sym typeface="Glacial Indifference Bold"/>
              </a:rPr>
              <a:t>All children</a:t>
            </a:r>
          </a:p>
        </p:txBody>
      </p:sp>
      <p:sp>
        <p:nvSpPr>
          <p:cNvPr id="12" name="TextBox 12"/>
          <p:cNvSpPr txBox="1"/>
          <p:nvPr/>
        </p:nvSpPr>
        <p:spPr>
          <a:xfrm>
            <a:off x="1168699" y="1533334"/>
            <a:ext cx="16111573" cy="1530677"/>
          </a:xfrm>
          <a:prstGeom prst="rect">
            <a:avLst/>
          </a:prstGeom>
        </p:spPr>
        <p:txBody>
          <a:bodyPr lIns="0" tIns="0" rIns="0" bIns="0" rtlCol="0" anchor="t">
            <a:spAutoFit/>
          </a:bodyPr>
          <a:lstStyle/>
          <a:p>
            <a:pPr algn="ctr">
              <a:lnSpc>
                <a:spcPts val="3297"/>
              </a:lnSpc>
              <a:spcBef>
                <a:spcPct val="0"/>
              </a:spcBef>
            </a:pPr>
            <a:r>
              <a:rPr lang="en-US" sz="2497" b="1" spc="34">
                <a:solidFill>
                  <a:srgbClr val="000000"/>
                </a:solidFill>
                <a:latin typeface="Glacial Indifference Bold"/>
                <a:ea typeface="Glacial Indifference Bold"/>
                <a:cs typeface="Glacial Indifference Bold"/>
                <a:sym typeface="Glacial Indifference Bold"/>
              </a:rPr>
              <a:t>​</a:t>
            </a:r>
          </a:p>
          <a:p>
            <a:pPr algn="ctr">
              <a:lnSpc>
                <a:spcPts val="4510"/>
              </a:lnSpc>
              <a:spcBef>
                <a:spcPct val="0"/>
              </a:spcBef>
            </a:pPr>
            <a:r>
              <a:rPr lang="en-US" sz="3400" b="1" spc="47">
                <a:solidFill>
                  <a:srgbClr val="000000"/>
                </a:solidFill>
                <a:latin typeface="Glacial Indifference Bold"/>
                <a:ea typeface="Glacial Indifference Bold"/>
                <a:cs typeface="Glacial Indifference Bold"/>
                <a:sym typeface="Glacial Indifference Bold"/>
              </a:rPr>
              <a:t> Reading - 15 minutes per day and recorded in their reading diaries​.</a:t>
            </a:r>
            <a:endParaRPr lang="en-US" sz="3400" b="1" spc="47">
              <a:solidFill>
                <a:srgbClr val="000000"/>
              </a:solidFill>
              <a:latin typeface="Glacial Indifference Bold"/>
              <a:ea typeface="Glacial Indifference Bold"/>
              <a:cs typeface="Glacial Indifference Bold"/>
            </a:endParaRPr>
          </a:p>
          <a:p>
            <a:pPr algn="ctr">
              <a:lnSpc>
                <a:spcPts val="4510"/>
              </a:lnSpc>
              <a:spcBef>
                <a:spcPct val="0"/>
              </a:spcBef>
            </a:pPr>
            <a:r>
              <a:rPr lang="en-US" sz="3417" b="1" spc="47">
                <a:solidFill>
                  <a:srgbClr val="000000"/>
                </a:solidFill>
                <a:latin typeface="Glacial Indifference Bold"/>
                <a:ea typeface="Glacial Indifference Bold"/>
                <a:cs typeface="Glacial Indifference Bold"/>
                <a:sym typeface="Glacial Indifference Bold"/>
              </a:rPr>
              <a:t>​</a:t>
            </a:r>
          </a:p>
        </p:txBody>
      </p:sp>
      <p:sp>
        <p:nvSpPr>
          <p:cNvPr id="13" name="Freeform 13"/>
          <p:cNvSpPr/>
          <p:nvPr/>
        </p:nvSpPr>
        <p:spPr>
          <a:xfrm>
            <a:off x="-547733" y="6969594"/>
            <a:ext cx="19182661" cy="4010920"/>
          </a:xfrm>
          <a:custGeom>
            <a:avLst/>
            <a:gdLst/>
            <a:ahLst/>
            <a:cxnLst/>
            <a:rect l="l" t="t" r="r" b="b"/>
            <a:pathLst>
              <a:path w="19182661" h="4010920">
                <a:moveTo>
                  <a:pt x="0" y="0"/>
                </a:moveTo>
                <a:lnTo>
                  <a:pt x="19182662" y="0"/>
                </a:lnTo>
                <a:lnTo>
                  <a:pt x="19182662" y="4010920"/>
                </a:lnTo>
                <a:lnTo>
                  <a:pt x="0" y="4010920"/>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4" name="TextBox 14"/>
          <p:cNvSpPr txBox="1"/>
          <p:nvPr/>
        </p:nvSpPr>
        <p:spPr>
          <a:xfrm>
            <a:off x="281626" y="7643833"/>
            <a:ext cx="17985401" cy="2270301"/>
          </a:xfrm>
          <a:prstGeom prst="rect">
            <a:avLst/>
          </a:prstGeom>
        </p:spPr>
        <p:txBody>
          <a:bodyPr lIns="0" tIns="0" rIns="0" bIns="0" rtlCol="0" anchor="t">
            <a:spAutoFit/>
          </a:bodyPr>
          <a:lstStyle/>
          <a:p>
            <a:pPr algn="ctr">
              <a:lnSpc>
                <a:spcPts val="4455"/>
              </a:lnSpc>
              <a:spcBef>
                <a:spcPct val="0"/>
              </a:spcBef>
            </a:pPr>
            <a:r>
              <a:rPr lang="en-US" sz="3350" b="1" spc="47" dirty="0">
                <a:solidFill>
                  <a:srgbClr val="000000"/>
                </a:solidFill>
                <a:latin typeface="Glacial Indifference Bold"/>
                <a:ea typeface="Glacial Indifference Bold"/>
                <a:cs typeface="Glacial Indifference Bold"/>
                <a:sym typeface="Glacial Indifference Bold"/>
              </a:rPr>
              <a:t>​</a:t>
            </a:r>
            <a:r>
              <a:rPr lang="en-US" sz="3350" b="1" spc="47" dirty="0">
                <a:solidFill>
                  <a:srgbClr val="1800AD"/>
                </a:solidFill>
                <a:latin typeface="Glacial Indifference Bold"/>
                <a:ea typeface="Glacial Indifference Bold"/>
                <a:cs typeface="Glacial Indifference Bold"/>
                <a:sym typeface="Glacial Indifference Bold"/>
              </a:rPr>
              <a:t>Times tables – Government Multiplication Tables Check (MTC) for Year 4's </a:t>
            </a:r>
            <a:r>
              <a:rPr lang="en-US" sz="3350" b="1" spc="47" dirty="0">
                <a:solidFill>
                  <a:srgbClr val="000000"/>
                </a:solidFill>
                <a:latin typeface="Glacial Indifference Bold"/>
                <a:ea typeface="Glacial Indifference Bold"/>
                <a:cs typeface="Glacial Indifference Bold"/>
                <a:sym typeface="Glacial Indifference Bold"/>
              </a:rPr>
              <a:t> takes place in June. Children are expected to have secured a rapid recall of ​all times tables facts up to the 12 times table. ​There will be 25 random questions to answer within 6 seconds each. All children should </a:t>
            </a:r>
            <a:r>
              <a:rPr lang="en-US" sz="3350" b="1" spc="47" dirty="0" err="1">
                <a:solidFill>
                  <a:srgbClr val="000000"/>
                </a:solidFill>
                <a:latin typeface="Glacial Indifference Bold"/>
                <a:ea typeface="Glacial Indifference Bold"/>
                <a:cs typeface="Glacial Indifference Bold"/>
                <a:sym typeface="Glacial Indifference Bold"/>
              </a:rPr>
              <a:t>practise</a:t>
            </a:r>
            <a:r>
              <a:rPr lang="en-US" sz="3350" b="1" spc="47" dirty="0">
                <a:solidFill>
                  <a:srgbClr val="000000"/>
                </a:solidFill>
                <a:latin typeface="Glacial Indifference Bold"/>
                <a:ea typeface="Glacial Indifference Bold"/>
                <a:cs typeface="Glacial Indifference Bold"/>
                <a:sym typeface="Glacial Indifference Bold"/>
              </a:rPr>
              <a:t> on TTRS regularly to build fluency.</a:t>
            </a:r>
            <a:endParaRPr lang="en-US" sz="3350" dirty="0"/>
          </a:p>
        </p:txBody>
      </p:sp>
      <p:sp>
        <p:nvSpPr>
          <p:cNvPr id="15" name="Freeform 15"/>
          <p:cNvSpPr/>
          <p:nvPr/>
        </p:nvSpPr>
        <p:spPr>
          <a:xfrm>
            <a:off x="421392" y="2856979"/>
            <a:ext cx="17584116" cy="2110094"/>
          </a:xfrm>
          <a:custGeom>
            <a:avLst/>
            <a:gdLst/>
            <a:ahLst/>
            <a:cxnLst/>
            <a:rect l="l" t="t" r="r" b="b"/>
            <a:pathLst>
              <a:path w="17584116" h="2110094">
                <a:moveTo>
                  <a:pt x="0" y="0"/>
                </a:moveTo>
                <a:lnTo>
                  <a:pt x="17584117" y="0"/>
                </a:lnTo>
                <a:lnTo>
                  <a:pt x="17584117" y="2110094"/>
                </a:lnTo>
                <a:lnTo>
                  <a:pt x="0" y="2110094"/>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6" name="TextBox 16"/>
          <p:cNvSpPr txBox="1"/>
          <p:nvPr/>
        </p:nvSpPr>
        <p:spPr>
          <a:xfrm>
            <a:off x="740660" y="2105378"/>
            <a:ext cx="16985993" cy="3039294"/>
          </a:xfrm>
          <a:prstGeom prst="rect">
            <a:avLst/>
          </a:prstGeom>
        </p:spPr>
        <p:txBody>
          <a:bodyPr lIns="0" tIns="0" rIns="0" bIns="0" rtlCol="0" anchor="t">
            <a:spAutoFit/>
          </a:bodyPr>
          <a:lstStyle/>
          <a:p>
            <a:pPr algn="ctr">
              <a:lnSpc>
                <a:spcPts val="3674"/>
              </a:lnSpc>
              <a:spcBef>
                <a:spcPct val="0"/>
              </a:spcBef>
            </a:pPr>
            <a:endParaRPr lang="en-US" sz="2783" b="1" spc="38">
              <a:solidFill>
                <a:srgbClr val="000000"/>
              </a:solidFill>
              <a:latin typeface="Glacial Indifference Bold"/>
              <a:ea typeface="Glacial Indifference Bold"/>
              <a:cs typeface="Glacial Indifference Bold"/>
              <a:sym typeface="Glacial Indifference Bold"/>
            </a:endParaRPr>
          </a:p>
          <a:p>
            <a:pPr algn="ctr">
              <a:lnSpc>
                <a:spcPts val="3674"/>
              </a:lnSpc>
              <a:spcBef>
                <a:spcPct val="0"/>
              </a:spcBef>
            </a:pPr>
            <a:endParaRPr lang="en-US" sz="2783" b="1" spc="38">
              <a:solidFill>
                <a:srgbClr val="000000"/>
              </a:solidFill>
              <a:latin typeface="Glacial Indifference Bold"/>
              <a:ea typeface="Glacial Indifference Bold"/>
              <a:cs typeface="Glacial Indifference Bold"/>
              <a:sym typeface="Glacial Indifference Bold"/>
            </a:endParaRPr>
          </a:p>
          <a:p>
            <a:pPr algn="ctr">
              <a:lnSpc>
                <a:spcPts val="4202"/>
              </a:lnSpc>
              <a:spcBef>
                <a:spcPct val="0"/>
              </a:spcBef>
            </a:pPr>
            <a:r>
              <a:rPr lang="en-US" sz="3150" b="1" spc="44" err="1">
                <a:solidFill>
                  <a:srgbClr val="000000"/>
                </a:solidFill>
                <a:latin typeface="Glacial Indifference Bold"/>
                <a:ea typeface="Glacial Indifference Bold"/>
                <a:cs typeface="Glacial Indifference Bold"/>
                <a:sym typeface="Glacial Indifference Bold"/>
              </a:rPr>
              <a:t>Maths</a:t>
            </a:r>
            <a:r>
              <a:rPr lang="en-US" sz="3150" b="1" spc="44" dirty="0">
                <a:solidFill>
                  <a:srgbClr val="000000"/>
                </a:solidFill>
                <a:latin typeface="Glacial Indifference Bold"/>
                <a:ea typeface="Glacial Indifference Bold"/>
                <a:cs typeface="Glacial Indifference Bold"/>
                <a:sym typeface="Glacial Indifference Bold"/>
              </a:rPr>
              <a:t> or English – 20 mins Home learning tasks will be set on Atom Learning every Friday for completion by the following Thursday. ​Sometimes this maybe a practical task, which </a:t>
            </a:r>
            <a:r>
              <a:rPr lang="en-US" sz="3150" b="1" spc="44">
                <a:solidFill>
                  <a:srgbClr val="000000"/>
                </a:solidFill>
                <a:latin typeface="Glacial Indifference Bold"/>
                <a:ea typeface="Glacial Indifference Bold"/>
                <a:cs typeface="Glacial Indifference Bold"/>
                <a:sym typeface="Glacial Indifference Bold"/>
              </a:rPr>
              <a:t>will be notified on Google Classroom</a:t>
            </a:r>
            <a:endParaRPr lang="en-US" sz="3150" b="1" spc="44">
              <a:solidFill>
                <a:srgbClr val="000000"/>
              </a:solidFill>
              <a:latin typeface="Glacial Indifference Bold"/>
              <a:ea typeface="Glacial Indifference Bold"/>
              <a:cs typeface="Glacial Indifference Bold"/>
            </a:endParaRPr>
          </a:p>
          <a:p>
            <a:pPr algn="ctr">
              <a:lnSpc>
                <a:spcPts val="3674"/>
              </a:lnSpc>
              <a:spcBef>
                <a:spcPct val="0"/>
              </a:spcBef>
            </a:pPr>
            <a:endParaRPr lang="en-US" sz="3183" b="1" spc="44">
              <a:solidFill>
                <a:srgbClr val="000000"/>
              </a:solidFill>
              <a:latin typeface="Glacial Indifference Bold"/>
              <a:ea typeface="Glacial Indifference Bold"/>
              <a:cs typeface="Glacial Indifference Bold"/>
              <a:sym typeface="Glacial Indifference 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2" grpId="0"/>
      <p:bldP spid="13" grpId="0" animBg="1"/>
      <p:bldP spid="14" grpId="0"/>
      <p:bldP spid="15" grpId="0" animBg="1"/>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sp>
        <p:nvSpPr>
          <p:cNvPr id="2" name="Freeform 2"/>
          <p:cNvSpPr/>
          <p:nvPr/>
        </p:nvSpPr>
        <p:spPr>
          <a:xfrm>
            <a:off x="1181884" y="4713240"/>
            <a:ext cx="557711" cy="605385"/>
          </a:xfrm>
          <a:custGeom>
            <a:avLst/>
            <a:gdLst/>
            <a:ahLst/>
            <a:cxnLst/>
            <a:rect l="l" t="t" r="r" b="b"/>
            <a:pathLst>
              <a:path w="557711" h="605385">
                <a:moveTo>
                  <a:pt x="0" y="0"/>
                </a:moveTo>
                <a:lnTo>
                  <a:pt x="557711" y="0"/>
                </a:lnTo>
                <a:lnTo>
                  <a:pt x="557711" y="605384"/>
                </a:lnTo>
                <a:lnTo>
                  <a:pt x="0" y="60538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17688669" y="3431903"/>
            <a:ext cx="599331" cy="605385"/>
          </a:xfrm>
          <a:custGeom>
            <a:avLst/>
            <a:gdLst/>
            <a:ahLst/>
            <a:cxnLst/>
            <a:rect l="l" t="t" r="r" b="b"/>
            <a:pathLst>
              <a:path w="599331" h="605385">
                <a:moveTo>
                  <a:pt x="0" y="0"/>
                </a:moveTo>
                <a:lnTo>
                  <a:pt x="599331" y="0"/>
                </a:lnTo>
                <a:lnTo>
                  <a:pt x="599331" y="605385"/>
                </a:lnTo>
                <a:lnTo>
                  <a:pt x="0" y="60538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rot="-893216">
            <a:off x="16838312" y="8123265"/>
            <a:ext cx="715587" cy="1406560"/>
          </a:xfrm>
          <a:custGeom>
            <a:avLst/>
            <a:gdLst/>
            <a:ahLst/>
            <a:cxnLst/>
            <a:rect l="l" t="t" r="r" b="b"/>
            <a:pathLst>
              <a:path w="715587" h="1406560">
                <a:moveTo>
                  <a:pt x="0" y="0"/>
                </a:moveTo>
                <a:lnTo>
                  <a:pt x="715587" y="0"/>
                </a:lnTo>
                <a:lnTo>
                  <a:pt x="715587" y="1406560"/>
                </a:lnTo>
                <a:lnTo>
                  <a:pt x="0" y="140656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rot="5080501">
            <a:off x="-1036480" y="8974481"/>
            <a:ext cx="2688899" cy="2625038"/>
          </a:xfrm>
          <a:custGeom>
            <a:avLst/>
            <a:gdLst/>
            <a:ahLst/>
            <a:cxnLst/>
            <a:rect l="l" t="t" r="r" b="b"/>
            <a:pathLst>
              <a:path w="2688899" h="2625038">
                <a:moveTo>
                  <a:pt x="0" y="0"/>
                </a:moveTo>
                <a:lnTo>
                  <a:pt x="2688899" y="0"/>
                </a:lnTo>
                <a:lnTo>
                  <a:pt x="2688899" y="2625038"/>
                </a:lnTo>
                <a:lnTo>
                  <a:pt x="0" y="262503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Freeform 6"/>
          <p:cNvSpPr/>
          <p:nvPr/>
        </p:nvSpPr>
        <p:spPr>
          <a:xfrm>
            <a:off x="14749218" y="-1153318"/>
            <a:ext cx="4119950" cy="4114800"/>
          </a:xfrm>
          <a:custGeom>
            <a:avLst/>
            <a:gdLst/>
            <a:ahLst/>
            <a:cxnLst/>
            <a:rect l="l" t="t" r="r" b="b"/>
            <a:pathLst>
              <a:path w="4119950" h="4114800">
                <a:moveTo>
                  <a:pt x="0" y="0"/>
                </a:moveTo>
                <a:lnTo>
                  <a:pt x="4119950" y="0"/>
                </a:lnTo>
                <a:lnTo>
                  <a:pt x="4119950"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Freeform 7"/>
          <p:cNvSpPr/>
          <p:nvPr/>
        </p:nvSpPr>
        <p:spPr>
          <a:xfrm rot="3595450">
            <a:off x="-2583862" y="-1892532"/>
            <a:ext cx="5167724" cy="4114800"/>
          </a:xfrm>
          <a:custGeom>
            <a:avLst/>
            <a:gdLst/>
            <a:ahLst/>
            <a:cxnLst/>
            <a:rect l="l" t="t" r="r" b="b"/>
            <a:pathLst>
              <a:path w="5167724" h="4114800">
                <a:moveTo>
                  <a:pt x="0" y="0"/>
                </a:moveTo>
                <a:lnTo>
                  <a:pt x="5167724" y="0"/>
                </a:lnTo>
                <a:lnTo>
                  <a:pt x="5167724"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sp>
        <p:nvSpPr>
          <p:cNvPr id="8" name="Freeform 8"/>
          <p:cNvSpPr/>
          <p:nvPr/>
        </p:nvSpPr>
        <p:spPr>
          <a:xfrm rot="524562">
            <a:off x="9464764" y="5115741"/>
            <a:ext cx="9204178" cy="4924235"/>
          </a:xfrm>
          <a:custGeom>
            <a:avLst/>
            <a:gdLst/>
            <a:ahLst/>
            <a:cxnLst/>
            <a:rect l="l" t="t" r="r" b="b"/>
            <a:pathLst>
              <a:path w="9204178" h="4924235">
                <a:moveTo>
                  <a:pt x="0" y="0"/>
                </a:moveTo>
                <a:lnTo>
                  <a:pt x="9204178" y="0"/>
                </a:lnTo>
                <a:lnTo>
                  <a:pt x="9204178" y="4924235"/>
                </a:lnTo>
                <a:lnTo>
                  <a:pt x="0" y="4924235"/>
                </a:lnTo>
                <a:lnTo>
                  <a:pt x="0" y="0"/>
                </a:lnTo>
                <a:close/>
              </a:path>
            </a:pathLst>
          </a:custGeom>
          <a:blipFill>
            <a:blip r:embed="rId8"/>
            <a:stretch>
              <a:fillRect/>
            </a:stretch>
          </a:blipFill>
        </p:spPr>
        <p:txBody>
          <a:bodyPr/>
          <a:lstStyle/>
          <a:p>
            <a:endParaRPr lang="en-US"/>
          </a:p>
        </p:txBody>
      </p:sp>
      <p:sp>
        <p:nvSpPr>
          <p:cNvPr id="9" name="TextBox 9"/>
          <p:cNvSpPr txBox="1"/>
          <p:nvPr/>
        </p:nvSpPr>
        <p:spPr>
          <a:xfrm>
            <a:off x="4361544" y="277444"/>
            <a:ext cx="9564911" cy="1947068"/>
          </a:xfrm>
          <a:prstGeom prst="rect">
            <a:avLst/>
          </a:prstGeom>
        </p:spPr>
        <p:txBody>
          <a:bodyPr lIns="0" tIns="0" rIns="0" bIns="0" rtlCol="0" anchor="t">
            <a:spAutoFit/>
          </a:bodyPr>
          <a:lstStyle/>
          <a:p>
            <a:pPr algn="ctr">
              <a:lnSpc>
                <a:spcPts val="7304"/>
              </a:lnSpc>
            </a:pPr>
            <a:r>
              <a:rPr lang="en-US" sz="8300" b="1" spc="-282">
                <a:solidFill>
                  <a:srgbClr val="FF4905"/>
                </a:solidFill>
                <a:latin typeface="Solway Bold"/>
                <a:ea typeface="Solway Bold"/>
                <a:cs typeface="Solway Bold"/>
                <a:sym typeface="Solway Bold"/>
              </a:rPr>
              <a:t>Behaviour</a:t>
            </a:r>
          </a:p>
          <a:p>
            <a:pPr algn="ctr">
              <a:lnSpc>
                <a:spcPts val="7304"/>
              </a:lnSpc>
            </a:pPr>
            <a:r>
              <a:rPr lang="en-US" sz="8300" b="1" spc="-282">
                <a:solidFill>
                  <a:srgbClr val="FF4905"/>
                </a:solidFill>
                <a:latin typeface="Solway Bold"/>
                <a:ea typeface="Solway Bold"/>
                <a:cs typeface="Solway Bold"/>
                <a:sym typeface="Solway Bold"/>
              </a:rPr>
              <a:t>Expectations</a:t>
            </a:r>
          </a:p>
        </p:txBody>
      </p:sp>
      <p:sp>
        <p:nvSpPr>
          <p:cNvPr id="10" name="Freeform 10"/>
          <p:cNvSpPr/>
          <p:nvPr/>
        </p:nvSpPr>
        <p:spPr>
          <a:xfrm rot="-205209">
            <a:off x="-332723" y="4216517"/>
            <a:ext cx="10260068" cy="6438192"/>
          </a:xfrm>
          <a:custGeom>
            <a:avLst/>
            <a:gdLst/>
            <a:ahLst/>
            <a:cxnLst/>
            <a:rect l="l" t="t" r="r" b="b"/>
            <a:pathLst>
              <a:path w="10260068" h="6438192">
                <a:moveTo>
                  <a:pt x="0" y="0"/>
                </a:moveTo>
                <a:lnTo>
                  <a:pt x="10260067" y="0"/>
                </a:lnTo>
                <a:lnTo>
                  <a:pt x="10260067" y="6438192"/>
                </a:lnTo>
                <a:lnTo>
                  <a:pt x="0" y="6438192"/>
                </a:lnTo>
                <a:lnTo>
                  <a:pt x="0" y="0"/>
                </a:lnTo>
                <a:close/>
              </a:path>
            </a:pathLst>
          </a:custGeom>
          <a:blipFill>
            <a:blip r:embed="rId9"/>
            <a:stretch>
              <a:fillRect/>
            </a:stretch>
          </a:blipFill>
        </p:spPr>
        <p:txBody>
          <a:bodyPr/>
          <a:lstStyle/>
          <a:p>
            <a:endParaRPr lang="en-US"/>
          </a:p>
        </p:txBody>
      </p:sp>
      <p:sp>
        <p:nvSpPr>
          <p:cNvPr id="11" name="TextBox 11"/>
          <p:cNvSpPr txBox="1"/>
          <p:nvPr/>
        </p:nvSpPr>
        <p:spPr>
          <a:xfrm>
            <a:off x="3985096" y="3637238"/>
            <a:ext cx="10317807" cy="400050"/>
          </a:xfrm>
          <a:prstGeom prst="rect">
            <a:avLst/>
          </a:prstGeom>
        </p:spPr>
        <p:txBody>
          <a:bodyPr lIns="0" tIns="0" rIns="0" bIns="0" rtlCol="0" anchor="t">
            <a:spAutoFit/>
          </a:bodyPr>
          <a:lstStyle/>
          <a:p>
            <a:pPr algn="ctr">
              <a:lnSpc>
                <a:spcPts val="3299"/>
              </a:lnSpc>
              <a:spcBef>
                <a:spcPct val="0"/>
              </a:spcBef>
            </a:pPr>
            <a:r>
              <a:rPr lang="en-US" sz="2499" b="1" spc="34">
                <a:solidFill>
                  <a:srgbClr val="000000"/>
                </a:solidFill>
                <a:latin typeface="Glacial Indifference Bold"/>
                <a:ea typeface="Glacial Indifference Bold"/>
                <a:cs typeface="Glacial Indifference Bold"/>
                <a:sym typeface="Glacial Indifference Bold"/>
              </a:rPr>
              <a:t>School procedures in place to help the children regulate themselves</a:t>
            </a:r>
          </a:p>
        </p:txBody>
      </p:sp>
      <p:sp>
        <p:nvSpPr>
          <p:cNvPr id="12" name="TextBox 12"/>
          <p:cNvSpPr txBox="1"/>
          <p:nvPr/>
        </p:nvSpPr>
        <p:spPr>
          <a:xfrm>
            <a:off x="2277689" y="2391124"/>
            <a:ext cx="13732622" cy="1054991"/>
          </a:xfrm>
          <a:prstGeom prst="rect">
            <a:avLst/>
          </a:prstGeom>
        </p:spPr>
        <p:txBody>
          <a:bodyPr lIns="0" tIns="0" rIns="0" bIns="0" rtlCol="0" anchor="t">
            <a:spAutoFit/>
          </a:bodyPr>
          <a:lstStyle/>
          <a:p>
            <a:pPr algn="ctr">
              <a:lnSpc>
                <a:spcPts val="8447"/>
              </a:lnSpc>
              <a:spcBef>
                <a:spcPct val="0"/>
              </a:spcBef>
            </a:pPr>
            <a:r>
              <a:rPr lang="en-US" sz="6399" b="1" spc="89">
                <a:solidFill>
                  <a:srgbClr val="08A54B"/>
                </a:solidFill>
                <a:latin typeface="Glacial Indifference Bold"/>
                <a:ea typeface="Glacial Indifference Bold"/>
                <a:cs typeface="Glacial Indifference Bold"/>
                <a:sym typeface="Glacial Indifference Bold"/>
              </a:rPr>
              <a:t>Ready          Respectful            Safe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sp>
        <p:nvSpPr>
          <p:cNvPr id="2" name="Freeform 2"/>
          <p:cNvSpPr/>
          <p:nvPr/>
        </p:nvSpPr>
        <p:spPr>
          <a:xfrm>
            <a:off x="8716683" y="9368577"/>
            <a:ext cx="557711" cy="605385"/>
          </a:xfrm>
          <a:custGeom>
            <a:avLst/>
            <a:gdLst/>
            <a:ahLst/>
            <a:cxnLst/>
            <a:rect l="l" t="t" r="r" b="b"/>
            <a:pathLst>
              <a:path w="557711" h="605385">
                <a:moveTo>
                  <a:pt x="0" y="0"/>
                </a:moveTo>
                <a:lnTo>
                  <a:pt x="557711" y="0"/>
                </a:lnTo>
                <a:lnTo>
                  <a:pt x="557711" y="605385"/>
                </a:lnTo>
                <a:lnTo>
                  <a:pt x="0" y="605385"/>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17688669" y="3431903"/>
            <a:ext cx="599331" cy="605385"/>
          </a:xfrm>
          <a:custGeom>
            <a:avLst/>
            <a:gdLst/>
            <a:ahLst/>
            <a:cxnLst/>
            <a:rect l="l" t="t" r="r" b="b"/>
            <a:pathLst>
              <a:path w="599331" h="605385">
                <a:moveTo>
                  <a:pt x="0" y="0"/>
                </a:moveTo>
                <a:lnTo>
                  <a:pt x="599331" y="0"/>
                </a:lnTo>
                <a:lnTo>
                  <a:pt x="599331" y="605385"/>
                </a:lnTo>
                <a:lnTo>
                  <a:pt x="0" y="60538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rot="-893216">
            <a:off x="16838312" y="8123265"/>
            <a:ext cx="715587" cy="1406560"/>
          </a:xfrm>
          <a:custGeom>
            <a:avLst/>
            <a:gdLst/>
            <a:ahLst/>
            <a:cxnLst/>
            <a:rect l="l" t="t" r="r" b="b"/>
            <a:pathLst>
              <a:path w="715587" h="1406560">
                <a:moveTo>
                  <a:pt x="0" y="0"/>
                </a:moveTo>
                <a:lnTo>
                  <a:pt x="715587" y="0"/>
                </a:lnTo>
                <a:lnTo>
                  <a:pt x="715587" y="1406560"/>
                </a:lnTo>
                <a:lnTo>
                  <a:pt x="0" y="140656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rot="5080501">
            <a:off x="-1036480" y="8974481"/>
            <a:ext cx="2688899" cy="2625038"/>
          </a:xfrm>
          <a:custGeom>
            <a:avLst/>
            <a:gdLst/>
            <a:ahLst/>
            <a:cxnLst/>
            <a:rect l="l" t="t" r="r" b="b"/>
            <a:pathLst>
              <a:path w="2688899" h="2625038">
                <a:moveTo>
                  <a:pt x="0" y="0"/>
                </a:moveTo>
                <a:lnTo>
                  <a:pt x="2688899" y="0"/>
                </a:lnTo>
                <a:lnTo>
                  <a:pt x="2688899" y="2625038"/>
                </a:lnTo>
                <a:lnTo>
                  <a:pt x="0" y="262503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Freeform 6"/>
          <p:cNvSpPr/>
          <p:nvPr/>
        </p:nvSpPr>
        <p:spPr>
          <a:xfrm>
            <a:off x="14749218" y="-1153318"/>
            <a:ext cx="4119950" cy="4114800"/>
          </a:xfrm>
          <a:custGeom>
            <a:avLst/>
            <a:gdLst/>
            <a:ahLst/>
            <a:cxnLst/>
            <a:rect l="l" t="t" r="r" b="b"/>
            <a:pathLst>
              <a:path w="4119950" h="4114800">
                <a:moveTo>
                  <a:pt x="0" y="0"/>
                </a:moveTo>
                <a:lnTo>
                  <a:pt x="4119950" y="0"/>
                </a:lnTo>
                <a:lnTo>
                  <a:pt x="4119950"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Freeform 7"/>
          <p:cNvSpPr/>
          <p:nvPr/>
        </p:nvSpPr>
        <p:spPr>
          <a:xfrm rot="3595450">
            <a:off x="-2583862" y="-1892532"/>
            <a:ext cx="5167724" cy="4114800"/>
          </a:xfrm>
          <a:custGeom>
            <a:avLst/>
            <a:gdLst/>
            <a:ahLst/>
            <a:cxnLst/>
            <a:rect l="l" t="t" r="r" b="b"/>
            <a:pathLst>
              <a:path w="5167724" h="4114800">
                <a:moveTo>
                  <a:pt x="0" y="0"/>
                </a:moveTo>
                <a:lnTo>
                  <a:pt x="5167724" y="0"/>
                </a:lnTo>
                <a:lnTo>
                  <a:pt x="5167724"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sp>
        <p:nvSpPr>
          <p:cNvPr id="8" name="Freeform 8"/>
          <p:cNvSpPr/>
          <p:nvPr/>
        </p:nvSpPr>
        <p:spPr>
          <a:xfrm rot="741840">
            <a:off x="11159319" y="4109087"/>
            <a:ext cx="6550808" cy="3308158"/>
          </a:xfrm>
          <a:custGeom>
            <a:avLst/>
            <a:gdLst/>
            <a:ahLst/>
            <a:cxnLst/>
            <a:rect l="l" t="t" r="r" b="b"/>
            <a:pathLst>
              <a:path w="6550808" h="3308158">
                <a:moveTo>
                  <a:pt x="0" y="0"/>
                </a:moveTo>
                <a:lnTo>
                  <a:pt x="6550808" y="0"/>
                </a:lnTo>
                <a:lnTo>
                  <a:pt x="6550808" y="3308158"/>
                </a:lnTo>
                <a:lnTo>
                  <a:pt x="0" y="3308158"/>
                </a:lnTo>
                <a:lnTo>
                  <a:pt x="0" y="0"/>
                </a:lnTo>
                <a:close/>
              </a:path>
            </a:pathLst>
          </a:custGeom>
          <a:blipFill>
            <a:blip r:embed="rId8"/>
            <a:stretch>
              <a:fillRect/>
            </a:stretch>
          </a:blipFill>
        </p:spPr>
        <p:txBody>
          <a:bodyPr/>
          <a:lstStyle/>
          <a:p>
            <a:endParaRPr lang="en-US"/>
          </a:p>
        </p:txBody>
      </p:sp>
      <p:sp>
        <p:nvSpPr>
          <p:cNvPr id="9" name="Freeform 9"/>
          <p:cNvSpPr/>
          <p:nvPr/>
        </p:nvSpPr>
        <p:spPr>
          <a:xfrm>
            <a:off x="307969" y="2652677"/>
            <a:ext cx="4815395" cy="1790016"/>
          </a:xfrm>
          <a:custGeom>
            <a:avLst/>
            <a:gdLst/>
            <a:ahLst/>
            <a:cxnLst/>
            <a:rect l="l" t="t" r="r" b="b"/>
            <a:pathLst>
              <a:path w="4815395" h="1790016">
                <a:moveTo>
                  <a:pt x="0" y="0"/>
                </a:moveTo>
                <a:lnTo>
                  <a:pt x="4815395" y="0"/>
                </a:lnTo>
                <a:lnTo>
                  <a:pt x="4815395" y="1790016"/>
                </a:lnTo>
                <a:lnTo>
                  <a:pt x="0" y="1790016"/>
                </a:lnTo>
                <a:lnTo>
                  <a:pt x="0" y="0"/>
                </a:lnTo>
                <a:close/>
              </a:path>
            </a:pathLst>
          </a:custGeom>
          <a:blipFill>
            <a:blip r:embed="rId9"/>
            <a:stretch>
              <a:fillRect/>
            </a:stretch>
          </a:blipFill>
        </p:spPr>
        <p:txBody>
          <a:bodyPr/>
          <a:lstStyle/>
          <a:p>
            <a:endParaRPr lang="en-US"/>
          </a:p>
        </p:txBody>
      </p:sp>
      <p:sp>
        <p:nvSpPr>
          <p:cNvPr id="10" name="Freeform 10"/>
          <p:cNvSpPr/>
          <p:nvPr/>
        </p:nvSpPr>
        <p:spPr>
          <a:xfrm>
            <a:off x="279294" y="6453927"/>
            <a:ext cx="7709949" cy="1861079"/>
          </a:xfrm>
          <a:custGeom>
            <a:avLst/>
            <a:gdLst/>
            <a:ahLst/>
            <a:cxnLst/>
            <a:rect l="l" t="t" r="r" b="b"/>
            <a:pathLst>
              <a:path w="7709949" h="1861079">
                <a:moveTo>
                  <a:pt x="0" y="0"/>
                </a:moveTo>
                <a:lnTo>
                  <a:pt x="7709949" y="0"/>
                </a:lnTo>
                <a:lnTo>
                  <a:pt x="7709949" y="1861080"/>
                </a:lnTo>
                <a:lnTo>
                  <a:pt x="0" y="1861080"/>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1" name="Freeform 11"/>
          <p:cNvSpPr/>
          <p:nvPr/>
        </p:nvSpPr>
        <p:spPr>
          <a:xfrm>
            <a:off x="279294" y="8315007"/>
            <a:ext cx="7709949" cy="1861079"/>
          </a:xfrm>
          <a:custGeom>
            <a:avLst/>
            <a:gdLst/>
            <a:ahLst/>
            <a:cxnLst/>
            <a:rect l="l" t="t" r="r" b="b"/>
            <a:pathLst>
              <a:path w="7709949" h="1861079">
                <a:moveTo>
                  <a:pt x="0" y="0"/>
                </a:moveTo>
                <a:lnTo>
                  <a:pt x="7709949" y="0"/>
                </a:lnTo>
                <a:lnTo>
                  <a:pt x="7709949" y="1861079"/>
                </a:lnTo>
                <a:lnTo>
                  <a:pt x="0" y="1861079"/>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2" name="Freeform 12"/>
          <p:cNvSpPr/>
          <p:nvPr/>
        </p:nvSpPr>
        <p:spPr>
          <a:xfrm>
            <a:off x="13423455" y="7802646"/>
            <a:ext cx="2586856" cy="2373440"/>
          </a:xfrm>
          <a:custGeom>
            <a:avLst/>
            <a:gdLst/>
            <a:ahLst/>
            <a:cxnLst/>
            <a:rect l="l" t="t" r="r" b="b"/>
            <a:pathLst>
              <a:path w="2586856" h="2373440">
                <a:moveTo>
                  <a:pt x="0" y="0"/>
                </a:moveTo>
                <a:lnTo>
                  <a:pt x="2586856" y="0"/>
                </a:lnTo>
                <a:lnTo>
                  <a:pt x="2586856" y="2373440"/>
                </a:lnTo>
                <a:lnTo>
                  <a:pt x="0" y="2373440"/>
                </a:lnTo>
                <a:lnTo>
                  <a:pt x="0" y="0"/>
                </a:lnTo>
                <a:close/>
              </a:path>
            </a:pathLst>
          </a:custGeom>
          <a:blipFill>
            <a:blip r:embed="rId11"/>
            <a:stretch>
              <a:fillRect/>
            </a:stretch>
          </a:blipFill>
        </p:spPr>
        <p:txBody>
          <a:bodyPr/>
          <a:lstStyle/>
          <a:p>
            <a:endParaRPr lang="en-US"/>
          </a:p>
        </p:txBody>
      </p:sp>
      <p:sp>
        <p:nvSpPr>
          <p:cNvPr id="13" name="TextBox 13"/>
          <p:cNvSpPr txBox="1"/>
          <p:nvPr/>
        </p:nvSpPr>
        <p:spPr>
          <a:xfrm>
            <a:off x="1739595" y="277444"/>
            <a:ext cx="15069598" cy="1023143"/>
          </a:xfrm>
          <a:prstGeom prst="rect">
            <a:avLst/>
          </a:prstGeom>
        </p:spPr>
        <p:txBody>
          <a:bodyPr lIns="0" tIns="0" rIns="0" bIns="0" rtlCol="0" anchor="t">
            <a:spAutoFit/>
          </a:bodyPr>
          <a:lstStyle/>
          <a:p>
            <a:pPr algn="ctr">
              <a:lnSpc>
                <a:spcPts val="7304"/>
              </a:lnSpc>
            </a:pPr>
            <a:r>
              <a:rPr lang="en-US" sz="8300" b="1" spc="-282">
                <a:solidFill>
                  <a:srgbClr val="FF4905"/>
                </a:solidFill>
                <a:latin typeface="Solway Bold"/>
                <a:ea typeface="Solway Bold"/>
                <a:cs typeface="Solway Bold"/>
                <a:sym typeface="Solway Bold"/>
              </a:rPr>
              <a:t>Behaviour Expectations</a:t>
            </a:r>
          </a:p>
        </p:txBody>
      </p:sp>
      <p:sp>
        <p:nvSpPr>
          <p:cNvPr id="14" name="TextBox 14"/>
          <p:cNvSpPr txBox="1"/>
          <p:nvPr/>
        </p:nvSpPr>
        <p:spPr>
          <a:xfrm>
            <a:off x="2277689" y="1214863"/>
            <a:ext cx="13732622" cy="1054991"/>
          </a:xfrm>
          <a:prstGeom prst="rect">
            <a:avLst/>
          </a:prstGeom>
        </p:spPr>
        <p:txBody>
          <a:bodyPr lIns="0" tIns="0" rIns="0" bIns="0" rtlCol="0" anchor="t">
            <a:spAutoFit/>
          </a:bodyPr>
          <a:lstStyle/>
          <a:p>
            <a:pPr algn="ctr">
              <a:lnSpc>
                <a:spcPts val="8447"/>
              </a:lnSpc>
              <a:spcBef>
                <a:spcPct val="0"/>
              </a:spcBef>
            </a:pPr>
            <a:r>
              <a:rPr lang="en-US" sz="6399" b="1" spc="89">
                <a:solidFill>
                  <a:srgbClr val="08A54B"/>
                </a:solidFill>
                <a:latin typeface="Glacial Indifference Bold"/>
                <a:ea typeface="Glacial Indifference Bold"/>
                <a:cs typeface="Glacial Indifference Bold"/>
                <a:sym typeface="Glacial Indifference Bold"/>
              </a:rPr>
              <a:t>Ready          Respectful            Safe </a:t>
            </a:r>
          </a:p>
        </p:txBody>
      </p:sp>
      <p:sp>
        <p:nvSpPr>
          <p:cNvPr id="15" name="TextBox 15"/>
          <p:cNvSpPr txBox="1"/>
          <p:nvPr/>
        </p:nvSpPr>
        <p:spPr>
          <a:xfrm>
            <a:off x="494515" y="6824435"/>
            <a:ext cx="7099979" cy="855886"/>
          </a:xfrm>
          <a:prstGeom prst="rect">
            <a:avLst/>
          </a:prstGeom>
        </p:spPr>
        <p:txBody>
          <a:bodyPr lIns="0" tIns="0" rIns="0" bIns="0" rtlCol="0" anchor="t">
            <a:spAutoFit/>
          </a:bodyPr>
          <a:lstStyle/>
          <a:p>
            <a:pPr algn="ctr">
              <a:lnSpc>
                <a:spcPts val="7095"/>
              </a:lnSpc>
              <a:spcBef>
                <a:spcPct val="0"/>
              </a:spcBef>
            </a:pPr>
            <a:r>
              <a:rPr lang="en-US" sz="5375" b="1" spc="75">
                <a:solidFill>
                  <a:srgbClr val="000000"/>
                </a:solidFill>
                <a:latin typeface="Glacial Indifference Bold"/>
                <a:ea typeface="Glacial Indifference Bold"/>
                <a:cs typeface="Glacial Indifference Bold"/>
                <a:sym typeface="Glacial Indifference Bold"/>
              </a:rPr>
              <a:t>Speedy Listening Tick</a:t>
            </a:r>
          </a:p>
        </p:txBody>
      </p:sp>
      <p:sp>
        <p:nvSpPr>
          <p:cNvPr id="16" name="TextBox 16"/>
          <p:cNvSpPr txBox="1"/>
          <p:nvPr/>
        </p:nvSpPr>
        <p:spPr>
          <a:xfrm>
            <a:off x="189530" y="8324532"/>
            <a:ext cx="7404964" cy="1702815"/>
          </a:xfrm>
          <a:prstGeom prst="rect">
            <a:avLst/>
          </a:prstGeom>
        </p:spPr>
        <p:txBody>
          <a:bodyPr lIns="0" tIns="0" rIns="0" bIns="0" rtlCol="0" anchor="t">
            <a:spAutoFit/>
          </a:bodyPr>
          <a:lstStyle/>
          <a:p>
            <a:pPr algn="ctr">
              <a:lnSpc>
                <a:spcPts val="6787"/>
              </a:lnSpc>
            </a:pPr>
            <a:r>
              <a:rPr lang="en-US" sz="5141" b="1" spc="71">
                <a:solidFill>
                  <a:srgbClr val="000000"/>
                </a:solidFill>
                <a:latin typeface="Glacial Indifference Bold"/>
                <a:ea typeface="Glacial Indifference Bold"/>
                <a:cs typeface="Glacial Indifference Bold"/>
                <a:sym typeface="Glacial Indifference Bold"/>
              </a:rPr>
              <a:t>Teacher Star </a:t>
            </a:r>
          </a:p>
          <a:p>
            <a:pPr algn="ctr">
              <a:lnSpc>
                <a:spcPts val="6787"/>
              </a:lnSpc>
              <a:spcBef>
                <a:spcPct val="0"/>
              </a:spcBef>
            </a:pPr>
            <a:r>
              <a:rPr lang="en-US" sz="5141" b="1" spc="71">
                <a:solidFill>
                  <a:srgbClr val="000000"/>
                </a:solidFill>
                <a:latin typeface="Glacial Indifference Bold"/>
                <a:ea typeface="Glacial Indifference Bold"/>
                <a:cs typeface="Glacial Indifference Bold"/>
                <a:sym typeface="Glacial Indifference Bold"/>
              </a:rPr>
              <a:t>Sticker in Book</a:t>
            </a:r>
          </a:p>
        </p:txBody>
      </p:sp>
      <p:sp>
        <p:nvSpPr>
          <p:cNvPr id="17" name="Freeform 17"/>
          <p:cNvSpPr/>
          <p:nvPr/>
        </p:nvSpPr>
        <p:spPr>
          <a:xfrm>
            <a:off x="307969" y="4518893"/>
            <a:ext cx="7709949" cy="1861079"/>
          </a:xfrm>
          <a:custGeom>
            <a:avLst/>
            <a:gdLst/>
            <a:ahLst/>
            <a:cxnLst/>
            <a:rect l="l" t="t" r="r" b="b"/>
            <a:pathLst>
              <a:path w="7709949" h="1861079">
                <a:moveTo>
                  <a:pt x="0" y="0"/>
                </a:moveTo>
                <a:lnTo>
                  <a:pt x="7709950" y="0"/>
                </a:lnTo>
                <a:lnTo>
                  <a:pt x="7709950" y="1861079"/>
                </a:lnTo>
                <a:lnTo>
                  <a:pt x="0" y="1861079"/>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8" name="TextBox 18"/>
          <p:cNvSpPr txBox="1"/>
          <p:nvPr/>
        </p:nvSpPr>
        <p:spPr>
          <a:xfrm>
            <a:off x="1938383" y="4907280"/>
            <a:ext cx="4212243" cy="855886"/>
          </a:xfrm>
          <a:prstGeom prst="rect">
            <a:avLst/>
          </a:prstGeom>
        </p:spPr>
        <p:txBody>
          <a:bodyPr lIns="0" tIns="0" rIns="0" bIns="0" rtlCol="0" anchor="t">
            <a:spAutoFit/>
          </a:bodyPr>
          <a:lstStyle/>
          <a:p>
            <a:pPr algn="ctr">
              <a:lnSpc>
                <a:spcPts val="7095"/>
              </a:lnSpc>
              <a:spcBef>
                <a:spcPct val="0"/>
              </a:spcBef>
            </a:pPr>
            <a:r>
              <a:rPr lang="en-US" sz="5375" b="1" spc="75">
                <a:solidFill>
                  <a:srgbClr val="000000"/>
                </a:solidFill>
                <a:latin typeface="Glacial Indifference Bold"/>
                <a:ea typeface="Glacial Indifference Bold"/>
                <a:cs typeface="Glacial Indifference Bold"/>
                <a:sym typeface="Glacial Indifference Bold"/>
              </a:rPr>
              <a:t>Positive Note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grpSp>
        <p:nvGrpSpPr>
          <p:cNvPr id="2" name="Group 2"/>
          <p:cNvGrpSpPr/>
          <p:nvPr/>
        </p:nvGrpSpPr>
        <p:grpSpPr>
          <a:xfrm>
            <a:off x="204946" y="1209426"/>
            <a:ext cx="18084286" cy="9035630"/>
            <a:chOff x="0" y="0"/>
            <a:chExt cx="3404130" cy="2379754"/>
          </a:xfrm>
        </p:grpSpPr>
        <p:sp>
          <p:nvSpPr>
            <p:cNvPr id="3" name="Freeform 3"/>
            <p:cNvSpPr/>
            <p:nvPr/>
          </p:nvSpPr>
          <p:spPr>
            <a:xfrm>
              <a:off x="0" y="0"/>
              <a:ext cx="3404131" cy="2379754"/>
            </a:xfrm>
            <a:custGeom>
              <a:avLst/>
              <a:gdLst/>
              <a:ahLst/>
              <a:cxnLst/>
              <a:rect l="l" t="t" r="r" b="b"/>
              <a:pathLst>
                <a:path w="3404131" h="2379754">
                  <a:moveTo>
                    <a:pt x="17371" y="0"/>
                  </a:moveTo>
                  <a:lnTo>
                    <a:pt x="3386760" y="0"/>
                  </a:lnTo>
                  <a:cubicBezTo>
                    <a:pt x="3396354" y="0"/>
                    <a:pt x="3404131" y="7777"/>
                    <a:pt x="3404131" y="17371"/>
                  </a:cubicBezTo>
                  <a:lnTo>
                    <a:pt x="3404131" y="2362384"/>
                  </a:lnTo>
                  <a:cubicBezTo>
                    <a:pt x="3404131" y="2371977"/>
                    <a:pt x="3396354" y="2379754"/>
                    <a:pt x="3386760" y="2379754"/>
                  </a:cubicBezTo>
                  <a:lnTo>
                    <a:pt x="17371" y="2379754"/>
                  </a:lnTo>
                  <a:cubicBezTo>
                    <a:pt x="7777" y="2379754"/>
                    <a:pt x="0" y="2371977"/>
                    <a:pt x="0" y="2362384"/>
                  </a:cubicBezTo>
                  <a:lnTo>
                    <a:pt x="0" y="17371"/>
                  </a:lnTo>
                  <a:cubicBezTo>
                    <a:pt x="0" y="7777"/>
                    <a:pt x="7777" y="0"/>
                    <a:pt x="17371" y="0"/>
                  </a:cubicBezTo>
                  <a:close/>
                </a:path>
              </a:pathLst>
            </a:custGeom>
            <a:solidFill>
              <a:srgbClr val="FFFFFF"/>
            </a:solidFill>
          </p:spPr>
          <p:txBody>
            <a:bodyPr/>
            <a:lstStyle/>
            <a:p>
              <a:endParaRPr lang="en-US"/>
            </a:p>
          </p:txBody>
        </p:sp>
        <p:sp>
          <p:nvSpPr>
            <p:cNvPr id="4" name="TextBox 4"/>
            <p:cNvSpPr txBox="1"/>
            <p:nvPr/>
          </p:nvSpPr>
          <p:spPr>
            <a:xfrm>
              <a:off x="0" y="-19050"/>
              <a:ext cx="3404130" cy="2398804"/>
            </a:xfrm>
            <a:prstGeom prst="rect">
              <a:avLst/>
            </a:prstGeom>
          </p:spPr>
          <p:txBody>
            <a:bodyPr lIns="50800" tIns="50800" rIns="50800" bIns="50800" rtlCol="0" anchor="ctr"/>
            <a:lstStyle/>
            <a:p>
              <a:pPr algn="l">
                <a:lnSpc>
                  <a:spcPts val="3299"/>
                </a:lnSpc>
              </a:pPr>
              <a:endParaRPr/>
            </a:p>
          </p:txBody>
        </p:sp>
      </p:grpSp>
      <p:sp>
        <p:nvSpPr>
          <p:cNvPr id="5" name="Freeform 5"/>
          <p:cNvSpPr/>
          <p:nvPr/>
        </p:nvSpPr>
        <p:spPr>
          <a:xfrm>
            <a:off x="-1933811" y="1365990"/>
            <a:ext cx="3344673" cy="2710378"/>
          </a:xfrm>
          <a:custGeom>
            <a:avLst/>
            <a:gdLst/>
            <a:ahLst/>
            <a:cxnLst/>
            <a:rect l="l" t="t" r="r" b="b"/>
            <a:pathLst>
              <a:path w="4540104" h="5101240">
                <a:moveTo>
                  <a:pt x="0" y="0"/>
                </a:moveTo>
                <a:lnTo>
                  <a:pt x="4540104" y="0"/>
                </a:lnTo>
                <a:lnTo>
                  <a:pt x="4540104" y="5101240"/>
                </a:lnTo>
                <a:lnTo>
                  <a:pt x="0" y="510124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6" name="Freeform 6"/>
          <p:cNvSpPr/>
          <p:nvPr/>
        </p:nvSpPr>
        <p:spPr>
          <a:xfrm>
            <a:off x="-514503" y="9153437"/>
            <a:ext cx="2215465" cy="1456668"/>
          </a:xfrm>
          <a:custGeom>
            <a:avLst/>
            <a:gdLst/>
            <a:ahLst/>
            <a:cxnLst/>
            <a:rect l="l" t="t" r="r" b="b"/>
            <a:pathLst>
              <a:path w="2215465" h="1456668">
                <a:moveTo>
                  <a:pt x="0" y="0"/>
                </a:moveTo>
                <a:lnTo>
                  <a:pt x="2215465" y="0"/>
                </a:lnTo>
                <a:lnTo>
                  <a:pt x="2215465" y="1456668"/>
                </a:lnTo>
                <a:lnTo>
                  <a:pt x="0" y="14566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p:cNvSpPr/>
          <p:nvPr/>
        </p:nvSpPr>
        <p:spPr>
          <a:xfrm>
            <a:off x="16559003" y="8627157"/>
            <a:ext cx="1400595" cy="1262286"/>
          </a:xfrm>
          <a:custGeom>
            <a:avLst/>
            <a:gdLst/>
            <a:ahLst/>
            <a:cxnLst/>
            <a:rect l="l" t="t" r="r" b="b"/>
            <a:pathLst>
              <a:path w="1400595" h="1262286">
                <a:moveTo>
                  <a:pt x="0" y="0"/>
                </a:moveTo>
                <a:lnTo>
                  <a:pt x="1400594" y="0"/>
                </a:lnTo>
                <a:lnTo>
                  <a:pt x="1400594" y="1262286"/>
                </a:lnTo>
                <a:lnTo>
                  <a:pt x="0" y="126228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8" name="TextBox 8"/>
          <p:cNvSpPr txBox="1"/>
          <p:nvPr/>
        </p:nvSpPr>
        <p:spPr>
          <a:xfrm>
            <a:off x="5138257" y="249572"/>
            <a:ext cx="10879602" cy="961200"/>
          </a:xfrm>
          <a:prstGeom prst="rect">
            <a:avLst/>
          </a:prstGeom>
        </p:spPr>
        <p:txBody>
          <a:bodyPr wrap="square" lIns="0" tIns="0" rIns="0" bIns="0" rtlCol="0" anchor="t">
            <a:spAutoFit/>
          </a:bodyPr>
          <a:lstStyle/>
          <a:p>
            <a:pPr algn="l">
              <a:lnSpc>
                <a:spcPts val="7040"/>
              </a:lnSpc>
            </a:pPr>
            <a:r>
              <a:rPr lang="en-US" sz="8000" b="1" spc="-272">
                <a:solidFill>
                  <a:srgbClr val="FF4905"/>
                </a:solidFill>
                <a:latin typeface="Solway Bold"/>
                <a:ea typeface="Solway Bold"/>
                <a:cs typeface="Solway Bold"/>
                <a:sym typeface="Solway Bold"/>
              </a:rPr>
              <a:t>Daily Timetable </a:t>
            </a:r>
          </a:p>
        </p:txBody>
      </p:sp>
      <p:sp>
        <p:nvSpPr>
          <p:cNvPr id="9" name="TextBox 9"/>
          <p:cNvSpPr txBox="1"/>
          <p:nvPr/>
        </p:nvSpPr>
        <p:spPr>
          <a:xfrm>
            <a:off x="1696285" y="1204706"/>
            <a:ext cx="7918533" cy="9006120"/>
          </a:xfrm>
          <a:prstGeom prst="rect">
            <a:avLst/>
          </a:prstGeom>
        </p:spPr>
        <p:txBody>
          <a:bodyPr wrap="square" lIns="0" tIns="0" rIns="0" bIns="0" rtlCol="0" anchor="t">
            <a:spAutoFit/>
          </a:bodyPr>
          <a:lstStyle/>
          <a:p>
            <a:pPr>
              <a:lnSpc>
                <a:spcPts val="5939"/>
              </a:lnSpc>
            </a:pPr>
            <a:r>
              <a:rPr lang="en-US" sz="3600" b="1" spc="62" dirty="0">
                <a:solidFill>
                  <a:srgbClr val="7030A0"/>
                </a:solidFill>
                <a:latin typeface="Comic Sans Bold"/>
                <a:ea typeface="Glacial Indifference Bold"/>
                <a:cs typeface="Glacial Indifference Bold"/>
              </a:rPr>
              <a:t>Morning</a:t>
            </a:r>
            <a:endParaRPr lang="en-US" sz="3600" b="1" spc="62" dirty="0">
              <a:solidFill>
                <a:srgbClr val="7030A0"/>
              </a:solidFill>
              <a:latin typeface="Comic Sans Bold"/>
              <a:ea typeface="Glacial Indifference Bold"/>
              <a:cs typeface="Glacial Indifference Bold"/>
              <a:sym typeface="Glacial Indifference Bold"/>
            </a:endParaRPr>
          </a:p>
          <a:p>
            <a:pPr>
              <a:lnSpc>
                <a:spcPts val="5939"/>
              </a:lnSpc>
            </a:pPr>
            <a:r>
              <a:rPr lang="en-US" sz="3600" b="1" spc="62" dirty="0">
                <a:solidFill>
                  <a:srgbClr val="7030A0"/>
                </a:solidFill>
                <a:latin typeface="Comic Sans Bold"/>
                <a:ea typeface="Glacial Indifference Bold"/>
                <a:cs typeface="Glacial Indifference Bold"/>
                <a:sym typeface="Glacial Indifference Bold"/>
              </a:rPr>
              <a:t>08:40 – Early Morning Activity </a:t>
            </a:r>
            <a:endParaRPr lang="en-US" sz="3600" b="1" spc="62" dirty="0">
              <a:solidFill>
                <a:srgbClr val="7030A0"/>
              </a:solidFill>
              <a:latin typeface="Comic Sans Bold"/>
              <a:ea typeface="Glacial Indifference Bold"/>
              <a:cs typeface="Glacial Indifference Bold"/>
            </a:endParaRPr>
          </a:p>
          <a:p>
            <a:pPr>
              <a:lnSpc>
                <a:spcPts val="5939"/>
              </a:lnSpc>
            </a:pPr>
            <a:r>
              <a:rPr lang="en-US" sz="3600" b="1" spc="62" dirty="0">
                <a:solidFill>
                  <a:srgbClr val="7030A0"/>
                </a:solidFill>
                <a:latin typeface="Comic Sans Bold"/>
                <a:ea typeface="Glacial Indifference Bold"/>
                <a:cs typeface="Glacial Indifference Bold"/>
                <a:sym typeface="Glacial Indifference Bold"/>
              </a:rPr>
              <a:t>(Spelling practise/GPS/Tables)</a:t>
            </a:r>
            <a:endParaRPr lang="en-US" sz="3600" b="1" spc="62" dirty="0">
              <a:solidFill>
                <a:srgbClr val="7030A0"/>
              </a:solidFill>
              <a:latin typeface="Comic Sans Bold"/>
              <a:ea typeface="Glacial Indifference Bold"/>
              <a:cs typeface="Glacial Indifference Bold"/>
            </a:endParaRPr>
          </a:p>
          <a:p>
            <a:pPr>
              <a:lnSpc>
                <a:spcPts val="5939"/>
              </a:lnSpc>
            </a:pPr>
            <a:r>
              <a:rPr lang="en-US" sz="3600" b="1" spc="62" dirty="0">
                <a:solidFill>
                  <a:srgbClr val="7030A0"/>
                </a:solidFill>
                <a:latin typeface="Comic Sans Bold"/>
                <a:ea typeface="Glacial Indifference Bold"/>
                <a:cs typeface="Glacial Indifference Bold"/>
                <a:sym typeface="Glacial Indifference Bold"/>
              </a:rPr>
              <a:t>08:55 - Reading Comprehension </a:t>
            </a:r>
            <a:endParaRPr lang="en-US" sz="3600" b="1" spc="62" dirty="0">
              <a:solidFill>
                <a:srgbClr val="7030A0"/>
              </a:solidFill>
              <a:latin typeface="Comic Sans Bold"/>
              <a:ea typeface="Glacial Indifference Bold"/>
              <a:cs typeface="Glacial Indifference Bold"/>
            </a:endParaRPr>
          </a:p>
          <a:p>
            <a:pPr>
              <a:lnSpc>
                <a:spcPts val="5939"/>
              </a:lnSpc>
            </a:pPr>
            <a:r>
              <a:rPr lang="en-US" sz="3600" b="1" spc="62" dirty="0">
                <a:solidFill>
                  <a:srgbClr val="7030A0"/>
                </a:solidFill>
                <a:latin typeface="Comic Sans Bold"/>
                <a:ea typeface="Glacial Indifference Bold"/>
                <a:cs typeface="Glacial Indifference Bold"/>
              </a:rPr>
              <a:t>09:40 – Brain Break</a:t>
            </a:r>
          </a:p>
          <a:p>
            <a:pPr algn="l">
              <a:lnSpc>
                <a:spcPts val="5939"/>
              </a:lnSpc>
            </a:pPr>
            <a:r>
              <a:rPr lang="en-US" sz="3600" b="1" spc="62" dirty="0">
                <a:solidFill>
                  <a:srgbClr val="7030A0"/>
                </a:solidFill>
                <a:latin typeface="Comic Sans Bold"/>
                <a:ea typeface="Glacial Indifference Bold"/>
                <a:cs typeface="Glacial Indifference Bold"/>
                <a:sym typeface="Glacial Indifference Bold"/>
              </a:rPr>
              <a:t>09:45 - Literacy</a:t>
            </a:r>
            <a:endParaRPr lang="en-US" sz="3600" b="1" spc="62" dirty="0">
              <a:solidFill>
                <a:srgbClr val="7030A0"/>
              </a:solidFill>
              <a:latin typeface="Comic Sans Bold"/>
              <a:ea typeface="Glacial Indifference Bold"/>
              <a:cs typeface="Glacial Indifference Bold"/>
            </a:endParaRPr>
          </a:p>
          <a:p>
            <a:pPr>
              <a:lnSpc>
                <a:spcPts val="5939"/>
              </a:lnSpc>
            </a:pPr>
            <a:r>
              <a:rPr lang="en-US" sz="3600" b="1" spc="62" dirty="0">
                <a:solidFill>
                  <a:srgbClr val="7030A0"/>
                </a:solidFill>
                <a:latin typeface="Comic Sans Bold"/>
                <a:ea typeface="Glacial Indifference Bold"/>
                <a:cs typeface="Glacial Indifference Bold"/>
                <a:sym typeface="Glacial Indifference Bold"/>
              </a:rPr>
              <a:t>10:30 - Assembly (Boaster/Intervention groups)</a:t>
            </a:r>
            <a:endParaRPr lang="en-US" sz="3600" b="1" spc="62" dirty="0">
              <a:solidFill>
                <a:srgbClr val="7030A0"/>
              </a:solidFill>
              <a:latin typeface="Comic Sans Bold"/>
              <a:ea typeface="Glacial Indifference Bold"/>
              <a:cs typeface="Glacial Indifference Bold"/>
            </a:endParaRPr>
          </a:p>
          <a:p>
            <a:pPr algn="l">
              <a:lnSpc>
                <a:spcPts val="5939"/>
              </a:lnSpc>
            </a:pPr>
            <a:r>
              <a:rPr lang="en-US" sz="3600" b="1" spc="62" dirty="0">
                <a:solidFill>
                  <a:srgbClr val="7030A0"/>
                </a:solidFill>
                <a:latin typeface="Comic Sans Bold"/>
                <a:ea typeface="Glacial Indifference Bold"/>
                <a:cs typeface="Glacial Indifference Bold"/>
                <a:sym typeface="Glacial Indifference Bold"/>
              </a:rPr>
              <a:t>10:45 - Breaktime</a:t>
            </a:r>
            <a:endParaRPr lang="en-US" sz="3600" b="1" spc="62" dirty="0">
              <a:solidFill>
                <a:srgbClr val="7030A0"/>
              </a:solidFill>
              <a:latin typeface="Comic Sans Bold"/>
              <a:ea typeface="Glacial Indifference Bold"/>
              <a:cs typeface="Glacial Indifference Bold"/>
            </a:endParaRPr>
          </a:p>
          <a:p>
            <a:pPr algn="l">
              <a:lnSpc>
                <a:spcPts val="5939"/>
              </a:lnSpc>
            </a:pPr>
            <a:r>
              <a:rPr lang="en-US" sz="3600" b="1" spc="62" dirty="0">
                <a:solidFill>
                  <a:srgbClr val="7030A0"/>
                </a:solidFill>
                <a:latin typeface="Comic Sans Bold"/>
                <a:ea typeface="Glacial Indifference Bold"/>
                <a:cs typeface="Glacial Indifference Bold"/>
                <a:sym typeface="Glacial Indifference Bold"/>
              </a:rPr>
              <a:t>11:00 - </a:t>
            </a:r>
            <a:r>
              <a:rPr lang="en-US" sz="3600" b="1" spc="62" dirty="0" err="1">
                <a:solidFill>
                  <a:srgbClr val="7030A0"/>
                </a:solidFill>
                <a:latin typeface="Comic Sans Bold"/>
                <a:ea typeface="Glacial Indifference Bold"/>
                <a:cs typeface="Glacial Indifference Bold"/>
                <a:sym typeface="Glacial Indifference Bold"/>
              </a:rPr>
              <a:t>Maths</a:t>
            </a:r>
            <a:endParaRPr lang="en-US" sz="3600" b="1" spc="62" dirty="0" err="1">
              <a:solidFill>
                <a:srgbClr val="7030A0"/>
              </a:solidFill>
              <a:latin typeface="Comic Sans Bold"/>
              <a:ea typeface="Glacial Indifference Bold"/>
              <a:cs typeface="Glacial Indifference Bold"/>
            </a:endParaRPr>
          </a:p>
          <a:p>
            <a:pPr>
              <a:lnSpc>
                <a:spcPts val="5939"/>
              </a:lnSpc>
            </a:pPr>
            <a:r>
              <a:rPr lang="en-US" sz="3600" b="1" spc="62" dirty="0">
                <a:solidFill>
                  <a:srgbClr val="7030A0"/>
                </a:solidFill>
                <a:latin typeface="Comic Sans Bold"/>
                <a:ea typeface="Glacial Indifference Bold"/>
                <a:cs typeface="Glacial Indifference Bold"/>
              </a:rPr>
              <a:t>12:00 – Maths Mastery NCETM</a:t>
            </a:r>
          </a:p>
          <a:p>
            <a:pPr algn="l">
              <a:lnSpc>
                <a:spcPts val="5939"/>
              </a:lnSpc>
            </a:pPr>
            <a:r>
              <a:rPr lang="en-US" sz="3600" b="1" spc="62" dirty="0">
                <a:solidFill>
                  <a:srgbClr val="7030A0"/>
                </a:solidFill>
                <a:latin typeface="Comic Sans Bold"/>
                <a:ea typeface="Glacial Indifference Bold"/>
                <a:cs typeface="Glacial Indifference Bold"/>
                <a:sym typeface="Glacial Indifference Bold"/>
              </a:rPr>
              <a:t>12:15 - Lunchtime</a:t>
            </a:r>
            <a:endParaRPr lang="en-US" sz="3600" b="1" spc="62" dirty="0">
              <a:solidFill>
                <a:srgbClr val="7030A0"/>
              </a:solidFill>
              <a:latin typeface="Comic Sans Bold"/>
              <a:ea typeface="Glacial Indifference Bold"/>
              <a:cs typeface="Glacial Indifference Bold"/>
            </a:endParaRPr>
          </a:p>
        </p:txBody>
      </p:sp>
      <p:sp>
        <p:nvSpPr>
          <p:cNvPr id="16" name="TextBox 10">
            <a:extLst>
              <a:ext uri="{FF2B5EF4-FFF2-40B4-BE49-F238E27FC236}">
                <a16:creationId xmlns:a16="http://schemas.microsoft.com/office/drawing/2014/main" id="{1FA1EB3F-EB02-120F-94D9-02D5238C1337}"/>
              </a:ext>
            </a:extLst>
          </p:cNvPr>
          <p:cNvSpPr txBox="1"/>
          <p:nvPr/>
        </p:nvSpPr>
        <p:spPr>
          <a:xfrm>
            <a:off x="10425926" y="1203600"/>
            <a:ext cx="7538234" cy="6063006"/>
          </a:xfrm>
          <a:prstGeom prst="rect">
            <a:avLst/>
          </a:prstGeom>
        </p:spPr>
        <p:txBody>
          <a:bodyPr wrap="square" lIns="0" tIns="0" rIns="0" bIns="0" rtlCol="0" anchor="t">
            <a:spAutoFit/>
          </a:bodyPr>
          <a:lstStyle/>
          <a:p>
            <a:pPr>
              <a:lnSpc>
                <a:spcPts val="5279"/>
              </a:lnSpc>
            </a:pPr>
            <a:r>
              <a:rPr lang="en-US" sz="3600" spc="55">
                <a:solidFill>
                  <a:srgbClr val="1B48AA"/>
                </a:solidFill>
                <a:latin typeface="Comic Sans Bold"/>
              </a:rPr>
              <a:t>Afternoon</a:t>
            </a:r>
            <a:endParaRPr lang="en-US" sz="3600">
              <a:solidFill>
                <a:srgbClr val="000000"/>
              </a:solidFill>
              <a:latin typeface="Calibri"/>
              <a:ea typeface="Calibri"/>
              <a:cs typeface="Calibri"/>
            </a:endParaRPr>
          </a:p>
          <a:p>
            <a:pPr>
              <a:lnSpc>
                <a:spcPts val="5279"/>
              </a:lnSpc>
            </a:pPr>
            <a:endParaRPr lang="en-US" sz="3600" spc="55" dirty="0">
              <a:solidFill>
                <a:srgbClr val="1B48AA"/>
              </a:solidFill>
              <a:latin typeface="Comic Sans Bold"/>
              <a:ea typeface="Calibri"/>
              <a:cs typeface="Calibri"/>
            </a:endParaRPr>
          </a:p>
          <a:p>
            <a:pPr>
              <a:lnSpc>
                <a:spcPts val="5279"/>
              </a:lnSpc>
            </a:pPr>
            <a:r>
              <a:rPr lang="en-US" sz="3600" spc="55">
                <a:solidFill>
                  <a:srgbClr val="1B48AA"/>
                </a:solidFill>
                <a:latin typeface="Comic Sans Bold"/>
                <a:ea typeface="Calibri"/>
                <a:cs typeface="Calibri"/>
              </a:rPr>
              <a:t>13:15 OTTER Time – </a:t>
            </a:r>
            <a:endParaRPr lang="en-US" sz="3600" spc="55" dirty="0">
              <a:solidFill>
                <a:srgbClr val="1B48AA"/>
              </a:solidFill>
              <a:latin typeface="Comic Sans Bold"/>
              <a:ea typeface="Calibri"/>
              <a:cs typeface="Calibri"/>
            </a:endParaRPr>
          </a:p>
          <a:p>
            <a:pPr>
              <a:lnSpc>
                <a:spcPts val="5279"/>
              </a:lnSpc>
            </a:pPr>
            <a:r>
              <a:rPr lang="en-US" sz="3600" spc="55">
                <a:solidFill>
                  <a:srgbClr val="1B48AA"/>
                </a:solidFill>
                <a:latin typeface="Comic Sans Bold"/>
                <a:ea typeface="Calibri"/>
                <a:cs typeface="Calibri"/>
              </a:rPr>
              <a:t>silent </a:t>
            </a:r>
            <a:r>
              <a:rPr lang="en-US" sz="3600" spc="55" dirty="0">
                <a:solidFill>
                  <a:srgbClr val="1B48AA"/>
                </a:solidFill>
                <a:latin typeface="Comic Sans Bold"/>
                <a:ea typeface="Calibri"/>
                <a:cs typeface="Calibri"/>
              </a:rPr>
              <a:t>reading</a:t>
            </a:r>
            <a:endParaRPr lang="en-US" sz="3600">
              <a:ea typeface="Calibri"/>
              <a:cs typeface="Calibri"/>
            </a:endParaRPr>
          </a:p>
          <a:p>
            <a:pPr>
              <a:lnSpc>
                <a:spcPts val="5279"/>
              </a:lnSpc>
            </a:pPr>
            <a:r>
              <a:rPr lang="en-US" sz="3600" spc="55">
                <a:solidFill>
                  <a:srgbClr val="1B48AA"/>
                </a:solidFill>
                <a:latin typeface="Comic Sans Bold"/>
                <a:ea typeface="Calibri"/>
                <a:cs typeface="Calibri"/>
              </a:rPr>
              <a:t>13:30 Foundation Subject</a:t>
            </a:r>
            <a:endParaRPr lang="en-US" sz="3600" spc="55" dirty="0">
              <a:solidFill>
                <a:srgbClr val="1B48AA"/>
              </a:solidFill>
              <a:latin typeface="Comic Sans Bold"/>
              <a:ea typeface="Calibri"/>
              <a:cs typeface="Calibri"/>
            </a:endParaRPr>
          </a:p>
          <a:p>
            <a:pPr>
              <a:lnSpc>
                <a:spcPts val="5279"/>
              </a:lnSpc>
            </a:pPr>
            <a:r>
              <a:rPr lang="en-US" sz="3600" spc="55">
                <a:solidFill>
                  <a:srgbClr val="1B48AA"/>
                </a:solidFill>
                <a:latin typeface="Comic Sans Bold"/>
                <a:ea typeface="Calibri"/>
                <a:cs typeface="Calibri"/>
              </a:rPr>
              <a:t>14:15 Daily Mile</a:t>
            </a:r>
            <a:endParaRPr lang="en-US" sz="3600" spc="55" dirty="0">
              <a:solidFill>
                <a:srgbClr val="1B48AA"/>
              </a:solidFill>
              <a:latin typeface="Comic Sans Bold"/>
              <a:ea typeface="Calibri"/>
              <a:cs typeface="Calibri"/>
            </a:endParaRPr>
          </a:p>
          <a:p>
            <a:pPr>
              <a:lnSpc>
                <a:spcPts val="5279"/>
              </a:lnSpc>
            </a:pPr>
            <a:r>
              <a:rPr lang="en-US" sz="3600" spc="55">
                <a:solidFill>
                  <a:srgbClr val="1B48AA"/>
                </a:solidFill>
                <a:latin typeface="Comic Sans Bold"/>
                <a:ea typeface="Calibri"/>
                <a:cs typeface="Calibri"/>
              </a:rPr>
              <a:t>14:20 Foundation Subject</a:t>
            </a:r>
          </a:p>
          <a:p>
            <a:pPr>
              <a:lnSpc>
                <a:spcPts val="5279"/>
              </a:lnSpc>
            </a:pPr>
            <a:r>
              <a:rPr lang="en-US" sz="3600" spc="55">
                <a:solidFill>
                  <a:srgbClr val="1B48AA"/>
                </a:solidFill>
                <a:latin typeface="Comic Sans Bold"/>
                <a:ea typeface="Calibri"/>
                <a:cs typeface="Calibri"/>
              </a:rPr>
              <a:t>15:00 Class Story</a:t>
            </a:r>
          </a:p>
          <a:p>
            <a:pPr>
              <a:lnSpc>
                <a:spcPts val="5279"/>
              </a:lnSpc>
            </a:pPr>
            <a:r>
              <a:rPr lang="en-US" sz="3600" spc="55" dirty="0">
                <a:solidFill>
                  <a:srgbClr val="1B48AA"/>
                </a:solidFill>
                <a:latin typeface="Comic Sans Bold"/>
                <a:ea typeface="Calibri"/>
                <a:cs typeface="Calibri"/>
              </a:rPr>
              <a:t>15:15 </a:t>
            </a:r>
            <a:r>
              <a:rPr lang="en-US" sz="3600" spc="55">
                <a:solidFill>
                  <a:srgbClr val="1B48AA"/>
                </a:solidFill>
                <a:latin typeface="Comic Sans Bold"/>
                <a:ea typeface="Calibri"/>
                <a:cs typeface="Calibri"/>
              </a:rPr>
              <a:t>Home T</a:t>
            </a:r>
            <a:r>
              <a:rPr lang="en-US" sz="3600" spc="55" dirty="0">
                <a:solidFill>
                  <a:srgbClr val="1B48AA"/>
                </a:solidFill>
                <a:latin typeface="Comic Sans Bold"/>
                <a:ea typeface="Calibri"/>
                <a:cs typeface="Calibri"/>
              </a:rPr>
              <a:t>ime</a:t>
            </a:r>
            <a:endParaRPr lang="en-US" sz="3600" spc="55" dirty="0" err="1">
              <a:solidFill>
                <a:srgbClr val="1B48AA"/>
              </a:solidFill>
              <a:latin typeface="Comic Sans Bold"/>
              <a:ea typeface="Calibri"/>
              <a:cs typeface="Calibri"/>
            </a:endParaRPr>
          </a:p>
        </p:txBody>
      </p:sp>
      <p:pic>
        <p:nvPicPr>
          <p:cNvPr id="18" name="Picture 17" descr="A cartoon of an otter reading a book&#10;&#10;AI-generated content may be incorrect.">
            <a:extLst>
              <a:ext uri="{FF2B5EF4-FFF2-40B4-BE49-F238E27FC236}">
                <a16:creationId xmlns:a16="http://schemas.microsoft.com/office/drawing/2014/main" id="{D96EB9BF-B6DC-B0A6-7FA6-9F69C3F6D785}"/>
              </a:ext>
            </a:extLst>
          </p:cNvPr>
          <p:cNvPicPr>
            <a:picLocks noChangeAspect="1"/>
          </p:cNvPicPr>
          <p:nvPr/>
        </p:nvPicPr>
        <p:blipFill>
          <a:blip r:embed="rId5"/>
          <a:srcRect r="114"/>
          <a:stretch>
            <a:fillRect/>
          </a:stretch>
        </p:blipFill>
        <p:spPr>
          <a:xfrm>
            <a:off x="15594697" y="1214611"/>
            <a:ext cx="2527220" cy="2415419"/>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grpSp>
        <p:nvGrpSpPr>
          <p:cNvPr id="2" name="Group 2"/>
          <p:cNvGrpSpPr/>
          <p:nvPr/>
        </p:nvGrpSpPr>
        <p:grpSpPr>
          <a:xfrm>
            <a:off x="152421" y="1920303"/>
            <a:ext cx="9003232" cy="2841691"/>
            <a:chOff x="0" y="0"/>
            <a:chExt cx="2373983" cy="662813"/>
          </a:xfrm>
        </p:grpSpPr>
        <p:sp>
          <p:nvSpPr>
            <p:cNvPr id="3" name="Freeform 3"/>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4" name="TextBox 4"/>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grpSp>
        <p:nvGrpSpPr>
          <p:cNvPr id="5" name="Group 5"/>
          <p:cNvGrpSpPr/>
          <p:nvPr/>
        </p:nvGrpSpPr>
        <p:grpSpPr>
          <a:xfrm>
            <a:off x="9211365" y="1903485"/>
            <a:ext cx="9076635" cy="4493451"/>
            <a:chOff x="0" y="0"/>
            <a:chExt cx="2373983" cy="1495544"/>
          </a:xfrm>
        </p:grpSpPr>
        <p:sp>
          <p:nvSpPr>
            <p:cNvPr id="6" name="Freeform 6"/>
            <p:cNvSpPr/>
            <p:nvPr/>
          </p:nvSpPr>
          <p:spPr>
            <a:xfrm>
              <a:off x="0" y="0"/>
              <a:ext cx="2373983" cy="1495544"/>
            </a:xfrm>
            <a:custGeom>
              <a:avLst/>
              <a:gdLst/>
              <a:ahLst/>
              <a:cxnLst/>
              <a:rect l="l" t="t" r="r" b="b"/>
              <a:pathLst>
                <a:path w="2373983" h="1495544">
                  <a:moveTo>
                    <a:pt x="24908" y="0"/>
                  </a:moveTo>
                  <a:lnTo>
                    <a:pt x="2349075" y="0"/>
                  </a:lnTo>
                  <a:cubicBezTo>
                    <a:pt x="2355681" y="0"/>
                    <a:pt x="2362016" y="2624"/>
                    <a:pt x="2366688" y="7295"/>
                  </a:cubicBezTo>
                  <a:cubicBezTo>
                    <a:pt x="2371359" y="11967"/>
                    <a:pt x="2373983" y="18302"/>
                    <a:pt x="2373983" y="24908"/>
                  </a:cubicBezTo>
                  <a:lnTo>
                    <a:pt x="2373983" y="1470636"/>
                  </a:lnTo>
                  <a:cubicBezTo>
                    <a:pt x="2373983" y="1484393"/>
                    <a:pt x="2362831" y="1495544"/>
                    <a:pt x="2349075" y="1495544"/>
                  </a:cubicBezTo>
                  <a:lnTo>
                    <a:pt x="24908" y="1495544"/>
                  </a:lnTo>
                  <a:cubicBezTo>
                    <a:pt x="18302" y="1495544"/>
                    <a:pt x="11967" y="1492920"/>
                    <a:pt x="7295" y="1488249"/>
                  </a:cubicBezTo>
                  <a:cubicBezTo>
                    <a:pt x="2624" y="1483578"/>
                    <a:pt x="0" y="1477242"/>
                    <a:pt x="0" y="1470636"/>
                  </a:cubicBezTo>
                  <a:lnTo>
                    <a:pt x="0" y="24908"/>
                  </a:lnTo>
                  <a:cubicBezTo>
                    <a:pt x="0" y="11152"/>
                    <a:pt x="11152" y="0"/>
                    <a:pt x="24908" y="0"/>
                  </a:cubicBezTo>
                  <a:close/>
                </a:path>
              </a:pathLst>
            </a:custGeom>
            <a:solidFill>
              <a:srgbClr val="FFFFFF"/>
            </a:solidFill>
          </p:spPr>
          <p:txBody>
            <a:bodyPr/>
            <a:lstStyle/>
            <a:p>
              <a:endParaRPr lang="en-US"/>
            </a:p>
          </p:txBody>
        </p:sp>
        <p:sp>
          <p:nvSpPr>
            <p:cNvPr id="7" name="TextBox 7"/>
            <p:cNvSpPr txBox="1"/>
            <p:nvPr/>
          </p:nvSpPr>
          <p:spPr>
            <a:xfrm>
              <a:off x="0" y="-28575"/>
              <a:ext cx="2373983" cy="1524119"/>
            </a:xfrm>
            <a:prstGeom prst="rect">
              <a:avLst/>
            </a:prstGeom>
          </p:spPr>
          <p:txBody>
            <a:bodyPr lIns="50800" tIns="50800" rIns="50800" bIns="50800" rtlCol="0" anchor="ctr"/>
            <a:lstStyle/>
            <a:p>
              <a:pPr algn="ctr">
                <a:lnSpc>
                  <a:spcPts val="3299"/>
                </a:lnSpc>
              </a:pPr>
              <a:endParaRPr/>
            </a:p>
          </p:txBody>
        </p:sp>
      </p:grpSp>
      <p:grpSp>
        <p:nvGrpSpPr>
          <p:cNvPr id="8" name="Group 8"/>
          <p:cNvGrpSpPr/>
          <p:nvPr/>
        </p:nvGrpSpPr>
        <p:grpSpPr>
          <a:xfrm>
            <a:off x="139072" y="4902840"/>
            <a:ext cx="9013718" cy="2516618"/>
            <a:chOff x="0" y="0"/>
            <a:chExt cx="2373983" cy="662813"/>
          </a:xfrm>
        </p:grpSpPr>
        <p:sp>
          <p:nvSpPr>
            <p:cNvPr id="9" name="Freeform 9"/>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10" name="TextBox 10"/>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sp>
        <p:nvSpPr>
          <p:cNvPr id="11" name="Freeform 11"/>
          <p:cNvSpPr/>
          <p:nvPr/>
        </p:nvSpPr>
        <p:spPr>
          <a:xfrm>
            <a:off x="-906159" y="6867827"/>
            <a:ext cx="4540104" cy="5101240"/>
          </a:xfrm>
          <a:custGeom>
            <a:avLst/>
            <a:gdLst/>
            <a:ahLst/>
            <a:cxnLst/>
            <a:rect l="l" t="t" r="r" b="b"/>
            <a:pathLst>
              <a:path w="4540104" h="5101240">
                <a:moveTo>
                  <a:pt x="0" y="0"/>
                </a:moveTo>
                <a:lnTo>
                  <a:pt x="4540104" y="0"/>
                </a:lnTo>
                <a:lnTo>
                  <a:pt x="4540104" y="5101240"/>
                </a:lnTo>
                <a:lnTo>
                  <a:pt x="0" y="510124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2" name="Freeform 12"/>
          <p:cNvSpPr/>
          <p:nvPr/>
        </p:nvSpPr>
        <p:spPr>
          <a:xfrm>
            <a:off x="3778562" y="8346108"/>
            <a:ext cx="2215465" cy="1456668"/>
          </a:xfrm>
          <a:custGeom>
            <a:avLst/>
            <a:gdLst/>
            <a:ahLst/>
            <a:cxnLst/>
            <a:rect l="l" t="t" r="r" b="b"/>
            <a:pathLst>
              <a:path w="2215465" h="1456668">
                <a:moveTo>
                  <a:pt x="0" y="0"/>
                </a:moveTo>
                <a:lnTo>
                  <a:pt x="2215465" y="0"/>
                </a:lnTo>
                <a:lnTo>
                  <a:pt x="2215465" y="1456668"/>
                </a:lnTo>
                <a:lnTo>
                  <a:pt x="0" y="14566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3" name="Freeform 13"/>
          <p:cNvSpPr/>
          <p:nvPr/>
        </p:nvSpPr>
        <p:spPr>
          <a:xfrm>
            <a:off x="11374112" y="8810037"/>
            <a:ext cx="7315200" cy="1691640"/>
          </a:xfrm>
          <a:custGeom>
            <a:avLst/>
            <a:gdLst/>
            <a:ahLst/>
            <a:cxnLst/>
            <a:rect l="l" t="t" r="r" b="b"/>
            <a:pathLst>
              <a:path w="7315200" h="1691640">
                <a:moveTo>
                  <a:pt x="0" y="0"/>
                </a:moveTo>
                <a:lnTo>
                  <a:pt x="7315200" y="0"/>
                </a:lnTo>
                <a:lnTo>
                  <a:pt x="7315200" y="1691640"/>
                </a:lnTo>
                <a:lnTo>
                  <a:pt x="0" y="169164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4" name="Freeform 14"/>
          <p:cNvSpPr/>
          <p:nvPr/>
        </p:nvSpPr>
        <p:spPr>
          <a:xfrm>
            <a:off x="3633945" y="9655857"/>
            <a:ext cx="1400595" cy="1262286"/>
          </a:xfrm>
          <a:custGeom>
            <a:avLst/>
            <a:gdLst/>
            <a:ahLst/>
            <a:cxnLst/>
            <a:rect l="l" t="t" r="r" b="b"/>
            <a:pathLst>
              <a:path w="1400595" h="1262286">
                <a:moveTo>
                  <a:pt x="0" y="0"/>
                </a:moveTo>
                <a:lnTo>
                  <a:pt x="1400595" y="0"/>
                </a:lnTo>
                <a:lnTo>
                  <a:pt x="1400595" y="1262286"/>
                </a:lnTo>
                <a:lnTo>
                  <a:pt x="0" y="1262286"/>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5" name="TextBox 15"/>
          <p:cNvSpPr txBox="1"/>
          <p:nvPr/>
        </p:nvSpPr>
        <p:spPr>
          <a:xfrm>
            <a:off x="451768" y="129279"/>
            <a:ext cx="17402042" cy="1400809"/>
          </a:xfrm>
          <a:prstGeom prst="rect">
            <a:avLst/>
          </a:prstGeom>
        </p:spPr>
        <p:txBody>
          <a:bodyPr lIns="0" tIns="0" rIns="0" bIns="0" rtlCol="0" anchor="t">
            <a:spAutoFit/>
          </a:bodyPr>
          <a:lstStyle/>
          <a:p>
            <a:pPr algn="l">
              <a:lnSpc>
                <a:spcPts val="10119"/>
              </a:lnSpc>
            </a:pPr>
            <a:r>
              <a:rPr lang="en-US" sz="11499" b="1" spc="-390">
                <a:solidFill>
                  <a:srgbClr val="FF4905"/>
                </a:solidFill>
                <a:latin typeface="Solway Bold"/>
                <a:ea typeface="Solway Bold"/>
                <a:cs typeface="Solway Bold"/>
                <a:sym typeface="Solway Bold"/>
              </a:rPr>
              <a:t>Autumn Term Learning</a:t>
            </a:r>
          </a:p>
        </p:txBody>
      </p:sp>
      <p:sp>
        <p:nvSpPr>
          <p:cNvPr id="17" name="TextBox 17"/>
          <p:cNvSpPr txBox="1"/>
          <p:nvPr/>
        </p:nvSpPr>
        <p:spPr>
          <a:xfrm>
            <a:off x="2238704" y="1920837"/>
            <a:ext cx="5352103" cy="741046"/>
          </a:xfrm>
          <a:prstGeom prst="rect">
            <a:avLst/>
          </a:prstGeom>
        </p:spPr>
        <p:txBody>
          <a:bodyPr lIns="0" tIns="0" rIns="0" bIns="0" rtlCol="0" anchor="t">
            <a:spAutoFit/>
          </a:bodyPr>
          <a:lstStyle/>
          <a:p>
            <a:pPr algn="ctr">
              <a:lnSpc>
                <a:spcPts val="5939"/>
              </a:lnSpc>
            </a:pPr>
            <a:r>
              <a:rPr lang="en-US" sz="4499" b="1" spc="62">
                <a:solidFill>
                  <a:srgbClr val="1B48AA"/>
                </a:solidFill>
                <a:latin typeface="Glacial Indifference Bold"/>
                <a:ea typeface="Glacial Indifference Bold"/>
                <a:cs typeface="Glacial Indifference Bold"/>
                <a:sym typeface="Glacial Indifference Bold"/>
              </a:rPr>
              <a:t>Maths </a:t>
            </a:r>
          </a:p>
        </p:txBody>
      </p:sp>
      <p:sp>
        <p:nvSpPr>
          <p:cNvPr id="18" name="TextBox 18"/>
          <p:cNvSpPr txBox="1"/>
          <p:nvPr/>
        </p:nvSpPr>
        <p:spPr>
          <a:xfrm>
            <a:off x="10140357" y="1921156"/>
            <a:ext cx="6316836" cy="4440639"/>
          </a:xfrm>
          <a:prstGeom prst="rect">
            <a:avLst/>
          </a:prstGeom>
        </p:spPr>
        <p:txBody>
          <a:bodyPr wrap="square" lIns="0" tIns="0" rIns="0" bIns="0" rtlCol="0" anchor="t">
            <a:spAutoFit/>
          </a:bodyPr>
          <a:lstStyle/>
          <a:p>
            <a:pPr algn="ctr">
              <a:lnSpc>
                <a:spcPts val="5939"/>
              </a:lnSpc>
            </a:pPr>
            <a:r>
              <a:rPr lang="en-US" sz="4499" b="1" spc="62">
                <a:solidFill>
                  <a:srgbClr val="1B48AA"/>
                </a:solidFill>
                <a:latin typeface="Glacial Indifference Bold"/>
                <a:ea typeface="Glacial Indifference Bold"/>
                <a:cs typeface="Glacial Indifference Bold"/>
                <a:sym typeface="Glacial Indifference Bold"/>
              </a:rPr>
              <a:t>Literacy</a:t>
            </a:r>
          </a:p>
          <a:p>
            <a:pPr algn="ctr">
              <a:lnSpc>
                <a:spcPts val="5939"/>
              </a:lnSpc>
            </a:pPr>
            <a:endParaRPr lang="en-US" sz="4450" b="1" spc="62" dirty="0">
              <a:solidFill>
                <a:srgbClr val="1B48AA"/>
              </a:solidFill>
              <a:latin typeface="Glacial Indifference Bold"/>
              <a:ea typeface="Glacial Indifference Bold"/>
              <a:cs typeface="Glacial Indifference Bold"/>
            </a:endParaRPr>
          </a:p>
          <a:p>
            <a:pPr algn="ctr">
              <a:lnSpc>
                <a:spcPts val="5939"/>
              </a:lnSpc>
            </a:pPr>
            <a:r>
              <a:rPr lang="en-US" sz="2800" spc="62" dirty="0">
                <a:solidFill>
                  <a:srgbClr val="1B48AA"/>
                </a:solidFill>
                <a:latin typeface="Comic Sans MS"/>
                <a:ea typeface="Glacial Indifference Bold"/>
                <a:cs typeface="Glacial Indifference Bold"/>
              </a:rPr>
              <a:t>Tar Beach by Faith </a:t>
            </a:r>
            <a:r>
              <a:rPr lang="en-US" sz="2800" spc="62">
                <a:solidFill>
                  <a:srgbClr val="1B48AA"/>
                </a:solidFill>
                <a:latin typeface="Comic Sans MS"/>
                <a:ea typeface="Glacial Indifference Bold"/>
                <a:cs typeface="Glacial Indifference Bold"/>
              </a:rPr>
              <a:t>Ringgold</a:t>
            </a:r>
          </a:p>
          <a:p>
            <a:pPr algn="ctr">
              <a:lnSpc>
                <a:spcPts val="5939"/>
              </a:lnSpc>
            </a:pPr>
            <a:r>
              <a:rPr lang="en-US" sz="2800" spc="62">
                <a:solidFill>
                  <a:srgbClr val="1B48AA"/>
                </a:solidFill>
                <a:latin typeface="Comic Sans MS"/>
                <a:ea typeface="Glacial Indifference Bold"/>
                <a:cs typeface="Glacial Indifference Bold"/>
              </a:rPr>
              <a:t>Varmints by Helen Ward</a:t>
            </a:r>
            <a:endParaRPr lang="en-US" sz="2800" spc="62" dirty="0">
              <a:solidFill>
                <a:srgbClr val="1B48AA"/>
              </a:solidFill>
              <a:latin typeface="Comic Sans MS"/>
              <a:ea typeface="Glacial Indifference Bold"/>
              <a:cs typeface="Glacial Indifference Bold"/>
            </a:endParaRPr>
          </a:p>
          <a:p>
            <a:pPr algn="ctr">
              <a:lnSpc>
                <a:spcPts val="5939"/>
              </a:lnSpc>
            </a:pPr>
            <a:r>
              <a:rPr lang="en-US" sz="2800" spc="62" dirty="0" err="1">
                <a:solidFill>
                  <a:srgbClr val="1B48AA"/>
                </a:solidFill>
                <a:latin typeface="Comic Sans MS"/>
                <a:ea typeface="Glacial Indifference Bold"/>
                <a:cs typeface="Glacial Indifference Bold"/>
              </a:rPr>
              <a:t>FaRther</a:t>
            </a:r>
            <a:r>
              <a:rPr lang="en-US" sz="2800" spc="62" dirty="0">
                <a:solidFill>
                  <a:srgbClr val="1B48AA"/>
                </a:solidFill>
                <a:latin typeface="Comic Sans MS"/>
                <a:ea typeface="Glacial Indifference Bold"/>
                <a:cs typeface="Glacial Indifference Bold"/>
              </a:rPr>
              <a:t> by Grahame Baker-Smith</a:t>
            </a:r>
          </a:p>
          <a:p>
            <a:pPr algn="ctr">
              <a:lnSpc>
                <a:spcPts val="5939"/>
              </a:lnSpc>
            </a:pPr>
            <a:r>
              <a:rPr lang="en-US" sz="2800" spc="62">
                <a:solidFill>
                  <a:srgbClr val="1B48AA"/>
                </a:solidFill>
                <a:latin typeface="Comic Sans MS"/>
                <a:ea typeface="Glacial Indifference Bold"/>
                <a:cs typeface="Glacial Indifference Bold"/>
              </a:rPr>
              <a:t>The Iron Man by Ted Hughes</a:t>
            </a:r>
            <a:endParaRPr lang="en-US" sz="2800" spc="62" dirty="0">
              <a:solidFill>
                <a:srgbClr val="1B48AA"/>
              </a:solidFill>
              <a:latin typeface="Comic Sans MS"/>
              <a:ea typeface="Glacial Indifference Bold"/>
              <a:cs typeface="Glacial Indifference Bold"/>
            </a:endParaRPr>
          </a:p>
        </p:txBody>
      </p:sp>
      <p:sp>
        <p:nvSpPr>
          <p:cNvPr id="19" name="TextBox 19"/>
          <p:cNvSpPr txBox="1"/>
          <p:nvPr/>
        </p:nvSpPr>
        <p:spPr>
          <a:xfrm>
            <a:off x="426006" y="6132574"/>
            <a:ext cx="8439849" cy="1243930"/>
          </a:xfrm>
          <a:prstGeom prst="rect">
            <a:avLst/>
          </a:prstGeom>
        </p:spPr>
        <p:txBody>
          <a:bodyPr lIns="0" tIns="0" rIns="0" bIns="0" rtlCol="0" anchor="t">
            <a:spAutoFit/>
          </a:bodyPr>
          <a:lstStyle/>
          <a:p>
            <a:pPr algn="ctr">
              <a:lnSpc>
                <a:spcPts val="3299"/>
              </a:lnSpc>
            </a:pPr>
            <a:r>
              <a:rPr lang="en-US" sz="2450" spc="34">
                <a:solidFill>
                  <a:srgbClr val="1B48AA"/>
                </a:solidFill>
                <a:latin typeface="Comic Sans MS"/>
                <a:ea typeface="Glacial Indifference"/>
                <a:cs typeface="Glacial Indifference"/>
              </a:rPr>
              <a:t>The Firework Maker's Daughter by Phillip Pullman</a:t>
            </a:r>
          </a:p>
          <a:p>
            <a:pPr algn="ctr">
              <a:lnSpc>
                <a:spcPts val="3299"/>
              </a:lnSpc>
            </a:pPr>
            <a:r>
              <a:rPr lang="en-US" sz="2450" spc="34">
                <a:solidFill>
                  <a:srgbClr val="1B48AA"/>
                </a:solidFill>
                <a:latin typeface="Comic Sans MS"/>
                <a:ea typeface="Glacial Indifference"/>
                <a:cs typeface="Glacial Indifference"/>
              </a:rPr>
              <a:t>Award Winning Author</a:t>
            </a:r>
            <a:endParaRPr lang="en-US" sz="2450" spc="34" dirty="0">
              <a:solidFill>
                <a:srgbClr val="1B48AA"/>
              </a:solidFill>
              <a:latin typeface="Comic Sans MS"/>
              <a:ea typeface="Glacial Indifference"/>
              <a:cs typeface="Glacial Indifference"/>
            </a:endParaRPr>
          </a:p>
          <a:p>
            <a:pPr algn="ctr">
              <a:lnSpc>
                <a:spcPts val="3299"/>
              </a:lnSpc>
            </a:pPr>
            <a:endParaRPr lang="en-US" sz="2499" spc="34">
              <a:solidFill>
                <a:srgbClr val="1B48AA"/>
              </a:solidFill>
              <a:latin typeface="Glacial Indifference"/>
              <a:ea typeface="Glacial Indifference"/>
              <a:cs typeface="Glacial Indifference"/>
              <a:sym typeface="Glacial Indifference"/>
            </a:endParaRPr>
          </a:p>
        </p:txBody>
      </p:sp>
      <p:sp>
        <p:nvSpPr>
          <p:cNvPr id="20" name="TextBox 20"/>
          <p:cNvSpPr txBox="1"/>
          <p:nvPr/>
        </p:nvSpPr>
        <p:spPr>
          <a:xfrm>
            <a:off x="1612527" y="5112420"/>
            <a:ext cx="6610451" cy="710131"/>
          </a:xfrm>
          <a:prstGeom prst="rect">
            <a:avLst/>
          </a:prstGeom>
        </p:spPr>
        <p:txBody>
          <a:bodyPr wrap="square" lIns="0" tIns="0" rIns="0" bIns="0" rtlCol="0" anchor="t">
            <a:spAutoFit/>
          </a:bodyPr>
          <a:lstStyle/>
          <a:p>
            <a:pPr algn="ctr">
              <a:lnSpc>
                <a:spcPts val="5939"/>
              </a:lnSpc>
            </a:pPr>
            <a:r>
              <a:rPr lang="en-US" sz="4450" b="1" spc="62">
                <a:solidFill>
                  <a:srgbClr val="1B48AA"/>
                </a:solidFill>
                <a:latin typeface="Glacial Indifference Bold"/>
                <a:ea typeface="Glacial Indifference Bold"/>
                <a:cs typeface="Glacial Indifference Bold"/>
                <a:sym typeface="Glacial Indifference Bold"/>
              </a:rPr>
              <a:t>Reading Comprehension</a:t>
            </a:r>
            <a:endParaRPr lang="en-US" sz="4499" b="1" spc="62">
              <a:solidFill>
                <a:srgbClr val="1B48AA"/>
              </a:solidFill>
              <a:latin typeface="Glacial Indifference Bold"/>
              <a:ea typeface="Glacial Indifference Bold"/>
              <a:cs typeface="Glacial Indifference Bold"/>
              <a:sym typeface="Glacial Indifference Bold"/>
            </a:endParaRPr>
          </a:p>
        </p:txBody>
      </p:sp>
      <p:grpSp>
        <p:nvGrpSpPr>
          <p:cNvPr id="21" name="Group 21"/>
          <p:cNvGrpSpPr/>
          <p:nvPr/>
        </p:nvGrpSpPr>
        <p:grpSpPr>
          <a:xfrm>
            <a:off x="9274282" y="6717734"/>
            <a:ext cx="9013718" cy="2516618"/>
            <a:chOff x="0" y="0"/>
            <a:chExt cx="2373983" cy="662813"/>
          </a:xfrm>
        </p:grpSpPr>
        <p:sp>
          <p:nvSpPr>
            <p:cNvPr id="22" name="Freeform 22"/>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23" name="TextBox 23"/>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sp>
        <p:nvSpPr>
          <p:cNvPr id="24" name="TextBox 24"/>
          <p:cNvSpPr txBox="1"/>
          <p:nvPr/>
        </p:nvSpPr>
        <p:spPr>
          <a:xfrm>
            <a:off x="407896" y="8448675"/>
            <a:ext cx="8439849" cy="809625"/>
          </a:xfrm>
          <a:prstGeom prst="rect">
            <a:avLst/>
          </a:prstGeom>
        </p:spPr>
        <p:txBody>
          <a:bodyPr lIns="0" tIns="0" rIns="0" bIns="0" rtlCol="0" anchor="t">
            <a:spAutoFit/>
          </a:bodyPr>
          <a:lstStyle/>
          <a:p>
            <a:pPr algn="ctr">
              <a:lnSpc>
                <a:spcPts val="3299"/>
              </a:lnSpc>
            </a:pPr>
            <a:r>
              <a:rPr lang="en-US" sz="2499" spc="34">
                <a:solidFill>
                  <a:srgbClr val="1B48AA"/>
                </a:solidFill>
                <a:latin typeface="Glacial Indifference"/>
                <a:ea typeface="Glacial Indifference"/>
                <a:cs typeface="Glacial Indifference"/>
                <a:sym typeface="Glacial Indifference"/>
              </a:rPr>
              <a:t>Coast Guard and Firefighters to talk about safety and how we need to keep ourselves safe in the community.</a:t>
            </a:r>
          </a:p>
        </p:txBody>
      </p:sp>
      <p:sp>
        <p:nvSpPr>
          <p:cNvPr id="25" name="TextBox 25"/>
          <p:cNvSpPr txBox="1"/>
          <p:nvPr/>
        </p:nvSpPr>
        <p:spPr>
          <a:xfrm>
            <a:off x="1995642" y="7553924"/>
            <a:ext cx="5352103" cy="741046"/>
          </a:xfrm>
          <a:prstGeom prst="rect">
            <a:avLst/>
          </a:prstGeom>
        </p:spPr>
        <p:txBody>
          <a:bodyPr lIns="0" tIns="0" rIns="0" bIns="0" rtlCol="0" anchor="t">
            <a:spAutoFit/>
          </a:bodyPr>
          <a:lstStyle/>
          <a:p>
            <a:pPr algn="ctr">
              <a:lnSpc>
                <a:spcPts val="5939"/>
              </a:lnSpc>
            </a:pPr>
            <a:r>
              <a:rPr lang="en-US" sz="4499" b="1" spc="62">
                <a:solidFill>
                  <a:srgbClr val="1B48AA"/>
                </a:solidFill>
                <a:latin typeface="Glacial Indifference Bold"/>
                <a:ea typeface="Glacial Indifference Bold"/>
                <a:cs typeface="Glacial Indifference Bold"/>
                <a:sym typeface="Glacial Indifference Bold"/>
              </a:rPr>
              <a:t>Science</a:t>
            </a:r>
          </a:p>
        </p:txBody>
      </p:sp>
      <p:grpSp>
        <p:nvGrpSpPr>
          <p:cNvPr id="26" name="Group 26"/>
          <p:cNvGrpSpPr/>
          <p:nvPr/>
        </p:nvGrpSpPr>
        <p:grpSpPr>
          <a:xfrm>
            <a:off x="139072" y="7628049"/>
            <a:ext cx="9013718" cy="2516618"/>
            <a:chOff x="0" y="0"/>
            <a:chExt cx="2373983" cy="662813"/>
          </a:xfrm>
        </p:grpSpPr>
        <p:sp>
          <p:nvSpPr>
            <p:cNvPr id="27" name="Freeform 27"/>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28" name="TextBox 28"/>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sp>
        <p:nvSpPr>
          <p:cNvPr id="29" name="TextBox 29"/>
          <p:cNvSpPr txBox="1"/>
          <p:nvPr/>
        </p:nvSpPr>
        <p:spPr>
          <a:xfrm>
            <a:off x="694831" y="8609976"/>
            <a:ext cx="8439849" cy="1242648"/>
          </a:xfrm>
          <a:prstGeom prst="rect">
            <a:avLst/>
          </a:prstGeom>
        </p:spPr>
        <p:txBody>
          <a:bodyPr lIns="0" tIns="0" rIns="0" bIns="0" rtlCol="0" anchor="t">
            <a:spAutoFit/>
          </a:bodyPr>
          <a:lstStyle/>
          <a:p>
            <a:pPr algn="ctr">
              <a:lnSpc>
                <a:spcPts val="3299"/>
              </a:lnSpc>
            </a:pPr>
            <a:r>
              <a:rPr lang="en-US" sz="2450" spc="34">
                <a:solidFill>
                  <a:srgbClr val="1B48AA"/>
                </a:solidFill>
                <a:latin typeface="Comic Sans MS"/>
                <a:ea typeface="Glacial Indifference"/>
                <a:cs typeface="Glacial Indifference"/>
                <a:sym typeface="Glacial Indifference"/>
              </a:rPr>
              <a:t>Science: States of matter – investigation, exploration and discovery of how matter is all around us and how it can change states depending on difference variables. </a:t>
            </a:r>
          </a:p>
        </p:txBody>
      </p:sp>
      <p:sp>
        <p:nvSpPr>
          <p:cNvPr id="30" name="TextBox 30"/>
          <p:cNvSpPr txBox="1"/>
          <p:nvPr/>
        </p:nvSpPr>
        <p:spPr>
          <a:xfrm>
            <a:off x="9561217" y="7509213"/>
            <a:ext cx="8439849" cy="1665841"/>
          </a:xfrm>
          <a:prstGeom prst="rect">
            <a:avLst/>
          </a:prstGeom>
        </p:spPr>
        <p:txBody>
          <a:bodyPr lIns="0" tIns="0" rIns="0" bIns="0" rtlCol="0" anchor="t">
            <a:spAutoFit/>
          </a:bodyPr>
          <a:lstStyle/>
          <a:p>
            <a:pPr algn="ctr">
              <a:lnSpc>
                <a:spcPts val="3299"/>
              </a:lnSpc>
            </a:pPr>
            <a:r>
              <a:rPr lang="en-US" sz="2450" spc="34">
                <a:solidFill>
                  <a:srgbClr val="1B48AA"/>
                </a:solidFill>
                <a:latin typeface="Comic Sans MS"/>
                <a:ea typeface="Glacial Indifference"/>
                <a:cs typeface="Glacial Indifference"/>
                <a:sym typeface="Glacial Indifference"/>
              </a:rPr>
              <a:t>Sentence structures</a:t>
            </a:r>
            <a:endParaRPr lang="en-US" sz="2450" spc="34">
              <a:solidFill>
                <a:srgbClr val="1B48AA"/>
              </a:solidFill>
              <a:latin typeface="Comic Sans MS"/>
              <a:ea typeface="Glacial Indifference"/>
              <a:cs typeface="Glacial Indifference"/>
            </a:endParaRPr>
          </a:p>
          <a:p>
            <a:pPr algn="ctr">
              <a:lnSpc>
                <a:spcPts val="3299"/>
              </a:lnSpc>
            </a:pPr>
            <a:r>
              <a:rPr lang="en-US" sz="2450" spc="34">
                <a:solidFill>
                  <a:srgbClr val="1B48AA"/>
                </a:solidFill>
                <a:latin typeface="Comic Sans MS"/>
                <a:ea typeface="Glacial Indifference"/>
                <a:cs typeface="Glacial Indifference"/>
                <a:sym typeface="Glacial Indifference"/>
              </a:rPr>
              <a:t>Using capital letters accurately</a:t>
            </a:r>
            <a:endParaRPr lang="en-US" sz="2450" spc="34">
              <a:solidFill>
                <a:srgbClr val="1B48AA"/>
              </a:solidFill>
              <a:latin typeface="Comic Sans MS"/>
              <a:ea typeface="Glacial Indifference"/>
              <a:cs typeface="Glacial Indifference"/>
            </a:endParaRPr>
          </a:p>
          <a:p>
            <a:pPr algn="ctr">
              <a:lnSpc>
                <a:spcPts val="3299"/>
              </a:lnSpc>
            </a:pPr>
            <a:r>
              <a:rPr lang="en-US" sz="2450" spc="34">
                <a:solidFill>
                  <a:srgbClr val="1B48AA"/>
                </a:solidFill>
                <a:latin typeface="Comic Sans MS"/>
                <a:ea typeface="Glacial Indifference"/>
                <a:cs typeface="Glacial Indifference"/>
                <a:sym typeface="Glacial Indifference"/>
              </a:rPr>
              <a:t>Common Exception Words</a:t>
            </a:r>
            <a:endParaRPr lang="en-US" sz="2450" spc="34">
              <a:solidFill>
                <a:srgbClr val="1B48AA"/>
              </a:solidFill>
              <a:latin typeface="Comic Sans MS"/>
              <a:ea typeface="Glacial Indifference"/>
              <a:cs typeface="Glacial Indifference"/>
            </a:endParaRPr>
          </a:p>
          <a:p>
            <a:pPr algn="ctr">
              <a:lnSpc>
                <a:spcPts val="3299"/>
              </a:lnSpc>
            </a:pPr>
            <a:r>
              <a:rPr lang="en-US" sz="2450" spc="34">
                <a:solidFill>
                  <a:srgbClr val="1B48AA"/>
                </a:solidFill>
                <a:latin typeface="Comic Sans MS"/>
                <a:ea typeface="Glacial Indifference"/>
                <a:cs typeface="Glacial Indifference"/>
                <a:sym typeface="Glacial Indifference"/>
              </a:rPr>
              <a:t>Spelling rules linked to Literacy Books</a:t>
            </a:r>
            <a:endParaRPr lang="en-US" sz="2450" spc="34">
              <a:solidFill>
                <a:srgbClr val="1B48AA"/>
              </a:solidFill>
              <a:latin typeface="Comic Sans MS"/>
              <a:ea typeface="Glacial Indifference"/>
              <a:cs typeface="Glacial Indifference"/>
            </a:endParaRPr>
          </a:p>
        </p:txBody>
      </p:sp>
      <p:sp>
        <p:nvSpPr>
          <p:cNvPr id="31" name="TextBox 31"/>
          <p:cNvSpPr txBox="1"/>
          <p:nvPr/>
        </p:nvSpPr>
        <p:spPr>
          <a:xfrm>
            <a:off x="11105090" y="6771038"/>
            <a:ext cx="5352103" cy="741046"/>
          </a:xfrm>
          <a:prstGeom prst="rect">
            <a:avLst/>
          </a:prstGeom>
        </p:spPr>
        <p:txBody>
          <a:bodyPr lIns="0" tIns="0" rIns="0" bIns="0" rtlCol="0" anchor="t">
            <a:spAutoFit/>
          </a:bodyPr>
          <a:lstStyle/>
          <a:p>
            <a:pPr algn="ctr">
              <a:lnSpc>
                <a:spcPts val="5939"/>
              </a:lnSpc>
            </a:pPr>
            <a:r>
              <a:rPr lang="en-US" sz="4499" b="1" spc="62">
                <a:solidFill>
                  <a:srgbClr val="1B48AA"/>
                </a:solidFill>
                <a:latin typeface="Glacial Indifference Bold"/>
                <a:ea typeface="Glacial Indifference Bold"/>
                <a:cs typeface="Glacial Indifference Bold"/>
                <a:sym typeface="Glacial Indifference Bold"/>
              </a:rPr>
              <a:t>GPS</a:t>
            </a:r>
          </a:p>
        </p:txBody>
      </p:sp>
      <p:sp>
        <p:nvSpPr>
          <p:cNvPr id="32" name="TextBox 32"/>
          <p:cNvSpPr txBox="1"/>
          <p:nvPr/>
        </p:nvSpPr>
        <p:spPr>
          <a:xfrm>
            <a:off x="2210243" y="7791040"/>
            <a:ext cx="5352103" cy="741046"/>
          </a:xfrm>
          <a:prstGeom prst="rect">
            <a:avLst/>
          </a:prstGeom>
        </p:spPr>
        <p:txBody>
          <a:bodyPr lIns="0" tIns="0" rIns="0" bIns="0" rtlCol="0" anchor="t">
            <a:spAutoFit/>
          </a:bodyPr>
          <a:lstStyle/>
          <a:p>
            <a:pPr algn="ctr">
              <a:lnSpc>
                <a:spcPts val="5939"/>
              </a:lnSpc>
            </a:pPr>
            <a:r>
              <a:rPr lang="en-US" sz="4499" b="1" spc="62">
                <a:solidFill>
                  <a:srgbClr val="1B48AA"/>
                </a:solidFill>
                <a:latin typeface="Glacial Indifference Bold"/>
                <a:ea typeface="Glacial Indifference Bold"/>
                <a:cs typeface="Glacial Indifference Bold"/>
                <a:sym typeface="Glacial Indifference Bold"/>
              </a:rPr>
              <a:t>Science</a:t>
            </a:r>
          </a:p>
        </p:txBody>
      </p:sp>
      <p:sp>
        <p:nvSpPr>
          <p:cNvPr id="33" name="TextBox 33"/>
          <p:cNvSpPr txBox="1"/>
          <p:nvPr/>
        </p:nvSpPr>
        <p:spPr>
          <a:xfrm>
            <a:off x="451768" y="2600703"/>
            <a:ext cx="8439849" cy="2513509"/>
          </a:xfrm>
          <a:prstGeom prst="rect">
            <a:avLst/>
          </a:prstGeom>
        </p:spPr>
        <p:txBody>
          <a:bodyPr lIns="0" tIns="0" rIns="0" bIns="0" rtlCol="0" anchor="t">
            <a:spAutoFit/>
          </a:bodyPr>
          <a:lstStyle/>
          <a:p>
            <a:pPr algn="ctr">
              <a:lnSpc>
                <a:spcPts val="3299"/>
              </a:lnSpc>
            </a:pPr>
            <a:r>
              <a:rPr lang="en-US" sz="2450" spc="34">
                <a:solidFill>
                  <a:srgbClr val="1B48AA"/>
                </a:solidFill>
                <a:latin typeface="Comic Sans MS"/>
                <a:ea typeface="Glacial Indifference"/>
                <a:cs typeface="Glacial Indifference"/>
                <a:sym typeface="Glacial Indifference"/>
              </a:rPr>
              <a:t>Place Value  </a:t>
            </a:r>
            <a:endParaRPr lang="en-US" sz="2450" spc="34">
              <a:solidFill>
                <a:srgbClr val="1B48AA"/>
              </a:solidFill>
              <a:latin typeface="Comic Sans MS"/>
              <a:ea typeface="Glacial Indifference"/>
              <a:cs typeface="Glacial Indifference"/>
            </a:endParaRPr>
          </a:p>
          <a:p>
            <a:pPr algn="ctr">
              <a:lnSpc>
                <a:spcPts val="3299"/>
              </a:lnSpc>
            </a:pPr>
            <a:r>
              <a:rPr lang="en-US" sz="2450" spc="34">
                <a:solidFill>
                  <a:srgbClr val="1B48AA"/>
                </a:solidFill>
                <a:latin typeface="Comic Sans MS"/>
                <a:ea typeface="Glacial Indifference"/>
                <a:cs typeface="Glacial Indifference"/>
                <a:sym typeface="Glacial Indifference"/>
              </a:rPr>
              <a:t>Addition and Subtraction  </a:t>
            </a:r>
            <a:endParaRPr lang="en-US" sz="2450" spc="34">
              <a:solidFill>
                <a:srgbClr val="1B48AA"/>
              </a:solidFill>
              <a:latin typeface="Comic Sans MS"/>
              <a:ea typeface="Glacial Indifference"/>
              <a:cs typeface="Glacial Indifference"/>
            </a:endParaRPr>
          </a:p>
          <a:p>
            <a:pPr algn="ctr">
              <a:lnSpc>
                <a:spcPts val="3299"/>
              </a:lnSpc>
            </a:pPr>
            <a:r>
              <a:rPr lang="en-US" sz="2450" spc="34">
                <a:solidFill>
                  <a:srgbClr val="1B48AA"/>
                </a:solidFill>
                <a:latin typeface="Comic Sans MS"/>
                <a:ea typeface="Glacial Indifference"/>
                <a:cs typeface="Glacial Indifference"/>
                <a:sym typeface="Glacial Indifference"/>
              </a:rPr>
              <a:t>Area </a:t>
            </a:r>
            <a:endParaRPr lang="en-US" sz="2450" spc="34">
              <a:solidFill>
                <a:srgbClr val="1B48AA"/>
              </a:solidFill>
              <a:latin typeface="Comic Sans MS"/>
              <a:ea typeface="Glacial Indifference"/>
              <a:cs typeface="Glacial Indifference"/>
            </a:endParaRPr>
          </a:p>
          <a:p>
            <a:pPr algn="ctr">
              <a:lnSpc>
                <a:spcPts val="3299"/>
              </a:lnSpc>
            </a:pPr>
            <a:r>
              <a:rPr lang="en-US" sz="2450" spc="34">
                <a:solidFill>
                  <a:srgbClr val="1B48AA"/>
                </a:solidFill>
                <a:latin typeface="Comic Sans MS"/>
                <a:ea typeface="Glacial Indifference"/>
                <a:cs typeface="Glacial Indifference"/>
                <a:sym typeface="Glacial Indifference"/>
              </a:rPr>
              <a:t>Multiplication and Division A </a:t>
            </a:r>
            <a:endParaRPr lang="en-US" sz="2450" spc="34">
              <a:solidFill>
                <a:srgbClr val="1B48AA"/>
              </a:solidFill>
              <a:latin typeface="Comic Sans MS"/>
              <a:ea typeface="Glacial Indifference"/>
              <a:cs typeface="Glacial Indifference"/>
            </a:endParaRPr>
          </a:p>
          <a:p>
            <a:pPr algn="ctr">
              <a:lnSpc>
                <a:spcPts val="3299"/>
              </a:lnSpc>
            </a:pPr>
            <a:r>
              <a:rPr lang="en-US" sz="2450" spc="34" dirty="0">
                <a:solidFill>
                  <a:srgbClr val="1B48AA"/>
                </a:solidFill>
                <a:latin typeface="Comic Sans MS"/>
                <a:ea typeface="Glacial Indifference"/>
                <a:cs typeface="Glacial Indifference"/>
              </a:rPr>
              <a:t>Multiplication tables in </a:t>
            </a:r>
            <a:r>
              <a:rPr lang="en-US" sz="2450" spc="34" dirty="0" err="1">
                <a:solidFill>
                  <a:srgbClr val="1B48AA"/>
                </a:solidFill>
                <a:latin typeface="Comic Sans MS"/>
                <a:ea typeface="Glacial Indifference"/>
                <a:cs typeface="Glacial Indifference"/>
              </a:rPr>
              <a:t>Maths</a:t>
            </a:r>
            <a:r>
              <a:rPr lang="en-US" sz="2450" spc="34" dirty="0">
                <a:solidFill>
                  <a:srgbClr val="1B48AA"/>
                </a:solidFill>
                <a:latin typeface="Comic Sans MS"/>
                <a:ea typeface="Glacial Indifference"/>
                <a:cs typeface="Glacial Indifference"/>
              </a:rPr>
              <a:t> Mastery</a:t>
            </a:r>
          </a:p>
          <a:p>
            <a:pPr algn="ctr">
              <a:lnSpc>
                <a:spcPts val="3299"/>
              </a:lnSpc>
            </a:pPr>
            <a:endParaRPr lang="en-US" sz="2499" spc="34">
              <a:solidFill>
                <a:srgbClr val="1B48AA"/>
              </a:solidFill>
              <a:latin typeface="Glacial Indifference"/>
              <a:ea typeface="Glacial Indifference"/>
              <a:cs typeface="Glacial Indifference"/>
            </a:endParaRPr>
          </a:p>
        </p:txBody>
      </p:sp>
      <p:sp>
        <p:nvSpPr>
          <p:cNvPr id="34" name="TextBox 34"/>
          <p:cNvSpPr txBox="1"/>
          <p:nvPr/>
        </p:nvSpPr>
        <p:spPr>
          <a:xfrm>
            <a:off x="467985" y="1330959"/>
            <a:ext cx="3866257" cy="741046"/>
          </a:xfrm>
          <a:prstGeom prst="rect">
            <a:avLst/>
          </a:prstGeom>
        </p:spPr>
        <p:txBody>
          <a:bodyPr lIns="0" tIns="0" rIns="0" bIns="0" rtlCol="0" anchor="t">
            <a:spAutoFit/>
          </a:bodyPr>
          <a:lstStyle/>
          <a:p>
            <a:pPr algn="ctr">
              <a:lnSpc>
                <a:spcPts val="5939"/>
              </a:lnSpc>
              <a:spcBef>
                <a:spcPct val="0"/>
              </a:spcBef>
            </a:pPr>
            <a:r>
              <a:rPr lang="en-US" sz="4499" b="1" spc="62">
                <a:solidFill>
                  <a:srgbClr val="000000"/>
                </a:solidFill>
                <a:latin typeface="Glacial Indifference Bold"/>
                <a:ea typeface="Glacial Indifference Bold"/>
                <a:cs typeface="Glacial Indifference Bold"/>
                <a:sym typeface="Glacial Indifference Bold"/>
              </a:rPr>
              <a:t>Core Subjects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grpSp>
        <p:nvGrpSpPr>
          <p:cNvPr id="2" name="Group 2"/>
          <p:cNvGrpSpPr/>
          <p:nvPr/>
        </p:nvGrpSpPr>
        <p:grpSpPr>
          <a:xfrm>
            <a:off x="120962" y="2351712"/>
            <a:ext cx="9013718" cy="2516618"/>
            <a:chOff x="0" y="0"/>
            <a:chExt cx="2373983" cy="662813"/>
          </a:xfrm>
        </p:grpSpPr>
        <p:sp>
          <p:nvSpPr>
            <p:cNvPr id="3" name="Freeform 3"/>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4" name="TextBox 4"/>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grpSp>
        <p:nvGrpSpPr>
          <p:cNvPr id="5" name="Group 5"/>
          <p:cNvGrpSpPr/>
          <p:nvPr/>
        </p:nvGrpSpPr>
        <p:grpSpPr>
          <a:xfrm>
            <a:off x="9274282" y="2380287"/>
            <a:ext cx="9013718" cy="2516618"/>
            <a:chOff x="0" y="0"/>
            <a:chExt cx="2373983" cy="662813"/>
          </a:xfrm>
        </p:grpSpPr>
        <p:sp>
          <p:nvSpPr>
            <p:cNvPr id="6" name="Freeform 6"/>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7" name="TextBox 7"/>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grpSp>
        <p:nvGrpSpPr>
          <p:cNvPr id="8" name="Group 8"/>
          <p:cNvGrpSpPr/>
          <p:nvPr/>
        </p:nvGrpSpPr>
        <p:grpSpPr>
          <a:xfrm>
            <a:off x="139072" y="5001680"/>
            <a:ext cx="9013718" cy="2516618"/>
            <a:chOff x="0" y="0"/>
            <a:chExt cx="2373983" cy="662813"/>
          </a:xfrm>
        </p:grpSpPr>
        <p:sp>
          <p:nvSpPr>
            <p:cNvPr id="9" name="Freeform 9"/>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10" name="TextBox 10"/>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sp>
        <p:nvSpPr>
          <p:cNvPr id="11" name="Freeform 11"/>
          <p:cNvSpPr/>
          <p:nvPr/>
        </p:nvSpPr>
        <p:spPr>
          <a:xfrm>
            <a:off x="-906159" y="6867827"/>
            <a:ext cx="4540104" cy="5101240"/>
          </a:xfrm>
          <a:custGeom>
            <a:avLst/>
            <a:gdLst/>
            <a:ahLst/>
            <a:cxnLst/>
            <a:rect l="l" t="t" r="r" b="b"/>
            <a:pathLst>
              <a:path w="4540104" h="5101240">
                <a:moveTo>
                  <a:pt x="0" y="0"/>
                </a:moveTo>
                <a:lnTo>
                  <a:pt x="4540104" y="0"/>
                </a:lnTo>
                <a:lnTo>
                  <a:pt x="4540104" y="5101240"/>
                </a:lnTo>
                <a:lnTo>
                  <a:pt x="0" y="510124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2" name="Freeform 12"/>
          <p:cNvSpPr/>
          <p:nvPr/>
        </p:nvSpPr>
        <p:spPr>
          <a:xfrm>
            <a:off x="3778562" y="8346108"/>
            <a:ext cx="2215465" cy="1456668"/>
          </a:xfrm>
          <a:custGeom>
            <a:avLst/>
            <a:gdLst/>
            <a:ahLst/>
            <a:cxnLst/>
            <a:rect l="l" t="t" r="r" b="b"/>
            <a:pathLst>
              <a:path w="2215465" h="1456668">
                <a:moveTo>
                  <a:pt x="0" y="0"/>
                </a:moveTo>
                <a:lnTo>
                  <a:pt x="2215465" y="0"/>
                </a:lnTo>
                <a:lnTo>
                  <a:pt x="2215465" y="1456668"/>
                </a:lnTo>
                <a:lnTo>
                  <a:pt x="0" y="14566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3" name="Freeform 13"/>
          <p:cNvSpPr/>
          <p:nvPr/>
        </p:nvSpPr>
        <p:spPr>
          <a:xfrm>
            <a:off x="11374112" y="8810037"/>
            <a:ext cx="7315200" cy="1691640"/>
          </a:xfrm>
          <a:custGeom>
            <a:avLst/>
            <a:gdLst/>
            <a:ahLst/>
            <a:cxnLst/>
            <a:rect l="l" t="t" r="r" b="b"/>
            <a:pathLst>
              <a:path w="7315200" h="1691640">
                <a:moveTo>
                  <a:pt x="0" y="0"/>
                </a:moveTo>
                <a:lnTo>
                  <a:pt x="7315200" y="0"/>
                </a:lnTo>
                <a:lnTo>
                  <a:pt x="7315200" y="1691640"/>
                </a:lnTo>
                <a:lnTo>
                  <a:pt x="0" y="169164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4" name="Freeform 14"/>
          <p:cNvSpPr/>
          <p:nvPr/>
        </p:nvSpPr>
        <p:spPr>
          <a:xfrm>
            <a:off x="3633945" y="9655857"/>
            <a:ext cx="1400595" cy="1262286"/>
          </a:xfrm>
          <a:custGeom>
            <a:avLst/>
            <a:gdLst/>
            <a:ahLst/>
            <a:cxnLst/>
            <a:rect l="l" t="t" r="r" b="b"/>
            <a:pathLst>
              <a:path w="1400595" h="1262286">
                <a:moveTo>
                  <a:pt x="0" y="0"/>
                </a:moveTo>
                <a:lnTo>
                  <a:pt x="1400595" y="0"/>
                </a:lnTo>
                <a:lnTo>
                  <a:pt x="1400595" y="1262286"/>
                </a:lnTo>
                <a:lnTo>
                  <a:pt x="0" y="1262286"/>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5" name="Group 15"/>
          <p:cNvGrpSpPr/>
          <p:nvPr/>
        </p:nvGrpSpPr>
        <p:grpSpPr>
          <a:xfrm>
            <a:off x="9274282" y="5001680"/>
            <a:ext cx="9013718" cy="2516618"/>
            <a:chOff x="0" y="0"/>
            <a:chExt cx="2373983" cy="662813"/>
          </a:xfrm>
        </p:grpSpPr>
        <p:sp>
          <p:nvSpPr>
            <p:cNvPr id="16" name="Freeform 16"/>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17" name="TextBox 17"/>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sp>
        <p:nvSpPr>
          <p:cNvPr id="18" name="TextBox 18"/>
          <p:cNvSpPr txBox="1"/>
          <p:nvPr/>
        </p:nvSpPr>
        <p:spPr>
          <a:xfrm>
            <a:off x="407896" y="8448675"/>
            <a:ext cx="8439849" cy="809625"/>
          </a:xfrm>
          <a:prstGeom prst="rect">
            <a:avLst/>
          </a:prstGeom>
        </p:spPr>
        <p:txBody>
          <a:bodyPr lIns="0" tIns="0" rIns="0" bIns="0" rtlCol="0" anchor="t">
            <a:spAutoFit/>
          </a:bodyPr>
          <a:lstStyle/>
          <a:p>
            <a:pPr algn="ctr">
              <a:lnSpc>
                <a:spcPts val="3299"/>
              </a:lnSpc>
            </a:pPr>
            <a:r>
              <a:rPr lang="en-US" sz="2499" spc="34">
                <a:solidFill>
                  <a:srgbClr val="1B48AA"/>
                </a:solidFill>
                <a:latin typeface="Glacial Indifference"/>
                <a:ea typeface="Glacial Indifference"/>
                <a:cs typeface="Glacial Indifference"/>
                <a:sym typeface="Glacial Indifference"/>
              </a:rPr>
              <a:t>Coast Guard and Firefighters to talk about safety and how we need to keep ourselves safe in the community.</a:t>
            </a:r>
          </a:p>
        </p:txBody>
      </p:sp>
      <p:sp>
        <p:nvSpPr>
          <p:cNvPr id="19" name="TextBox 19"/>
          <p:cNvSpPr txBox="1"/>
          <p:nvPr/>
        </p:nvSpPr>
        <p:spPr>
          <a:xfrm>
            <a:off x="1995642" y="7553924"/>
            <a:ext cx="5352103" cy="741046"/>
          </a:xfrm>
          <a:prstGeom prst="rect">
            <a:avLst/>
          </a:prstGeom>
        </p:spPr>
        <p:txBody>
          <a:bodyPr lIns="0" tIns="0" rIns="0" bIns="0" rtlCol="0" anchor="t">
            <a:spAutoFit/>
          </a:bodyPr>
          <a:lstStyle/>
          <a:p>
            <a:pPr algn="ctr">
              <a:lnSpc>
                <a:spcPts val="5939"/>
              </a:lnSpc>
            </a:pPr>
            <a:r>
              <a:rPr lang="en-US" sz="4499" b="1" spc="62">
                <a:solidFill>
                  <a:srgbClr val="1B48AA"/>
                </a:solidFill>
                <a:latin typeface="Glacial Indifference Bold"/>
                <a:ea typeface="Glacial Indifference Bold"/>
                <a:cs typeface="Glacial Indifference Bold"/>
                <a:sym typeface="Glacial Indifference Bold"/>
              </a:rPr>
              <a:t>Science</a:t>
            </a:r>
          </a:p>
        </p:txBody>
      </p:sp>
      <p:grpSp>
        <p:nvGrpSpPr>
          <p:cNvPr id="20" name="Group 20"/>
          <p:cNvGrpSpPr/>
          <p:nvPr/>
        </p:nvGrpSpPr>
        <p:grpSpPr>
          <a:xfrm>
            <a:off x="139072" y="7651648"/>
            <a:ext cx="9013718" cy="2516618"/>
            <a:chOff x="0" y="0"/>
            <a:chExt cx="2373983" cy="662813"/>
          </a:xfrm>
        </p:grpSpPr>
        <p:sp>
          <p:nvSpPr>
            <p:cNvPr id="21" name="Freeform 21"/>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22" name="TextBox 22"/>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grpSp>
        <p:nvGrpSpPr>
          <p:cNvPr id="23" name="Group 23"/>
          <p:cNvGrpSpPr/>
          <p:nvPr/>
        </p:nvGrpSpPr>
        <p:grpSpPr>
          <a:xfrm>
            <a:off x="9300044" y="7651648"/>
            <a:ext cx="9013718" cy="2516618"/>
            <a:chOff x="0" y="0"/>
            <a:chExt cx="2373983" cy="662813"/>
          </a:xfrm>
        </p:grpSpPr>
        <p:sp>
          <p:nvSpPr>
            <p:cNvPr id="24" name="Freeform 24"/>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25" name="TextBox 25"/>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sp>
        <p:nvSpPr>
          <p:cNvPr id="26" name="TextBox 26"/>
          <p:cNvSpPr txBox="1"/>
          <p:nvPr/>
        </p:nvSpPr>
        <p:spPr>
          <a:xfrm>
            <a:off x="451768" y="481704"/>
            <a:ext cx="17402042" cy="1400809"/>
          </a:xfrm>
          <a:prstGeom prst="rect">
            <a:avLst/>
          </a:prstGeom>
        </p:spPr>
        <p:txBody>
          <a:bodyPr lIns="0" tIns="0" rIns="0" bIns="0" rtlCol="0" anchor="t">
            <a:spAutoFit/>
          </a:bodyPr>
          <a:lstStyle/>
          <a:p>
            <a:pPr algn="l">
              <a:lnSpc>
                <a:spcPts val="10119"/>
              </a:lnSpc>
            </a:pPr>
            <a:r>
              <a:rPr lang="en-US" sz="11499" b="1" spc="-390">
                <a:solidFill>
                  <a:srgbClr val="FF4905"/>
                </a:solidFill>
                <a:latin typeface="Solway Bold"/>
                <a:ea typeface="Solway Bold"/>
                <a:cs typeface="Solway Bold"/>
                <a:sym typeface="Solway Bold"/>
              </a:rPr>
              <a:t>Autumn Term Learning</a:t>
            </a:r>
          </a:p>
        </p:txBody>
      </p:sp>
      <p:sp>
        <p:nvSpPr>
          <p:cNvPr id="27" name="TextBox 27"/>
          <p:cNvSpPr txBox="1"/>
          <p:nvPr/>
        </p:nvSpPr>
        <p:spPr>
          <a:xfrm>
            <a:off x="9561217" y="3754361"/>
            <a:ext cx="8439849" cy="400050"/>
          </a:xfrm>
          <a:prstGeom prst="rect">
            <a:avLst/>
          </a:prstGeom>
        </p:spPr>
        <p:txBody>
          <a:bodyPr lIns="0" tIns="0" rIns="0" bIns="0" rtlCol="0" anchor="t">
            <a:spAutoFit/>
          </a:bodyPr>
          <a:lstStyle/>
          <a:p>
            <a:pPr algn="ctr">
              <a:lnSpc>
                <a:spcPts val="3299"/>
              </a:lnSpc>
            </a:pPr>
            <a:r>
              <a:rPr lang="en-US" sz="2499" spc="34">
                <a:solidFill>
                  <a:srgbClr val="1B48AA"/>
                </a:solidFill>
                <a:latin typeface="Glacial Indifference"/>
                <a:ea typeface="Glacial Indifference"/>
                <a:cs typeface="Glacial Indifference"/>
                <a:sym typeface="Glacial Indifference"/>
              </a:rPr>
              <a:t>Theology - Where do religious beliefs come from?</a:t>
            </a:r>
          </a:p>
        </p:txBody>
      </p:sp>
      <p:sp>
        <p:nvSpPr>
          <p:cNvPr id="28" name="TextBox 28"/>
          <p:cNvSpPr txBox="1"/>
          <p:nvPr/>
        </p:nvSpPr>
        <p:spPr>
          <a:xfrm>
            <a:off x="451768" y="3138505"/>
            <a:ext cx="8439849" cy="1628775"/>
          </a:xfrm>
          <a:prstGeom prst="rect">
            <a:avLst/>
          </a:prstGeom>
        </p:spPr>
        <p:txBody>
          <a:bodyPr lIns="0" tIns="0" rIns="0" bIns="0" rtlCol="0" anchor="t">
            <a:spAutoFit/>
          </a:bodyPr>
          <a:lstStyle/>
          <a:p>
            <a:pPr algn="ctr">
              <a:lnSpc>
                <a:spcPts val="3299"/>
              </a:lnSpc>
            </a:pPr>
            <a:r>
              <a:rPr lang="en-US" sz="2499" spc="34">
                <a:solidFill>
                  <a:srgbClr val="1B48AA"/>
                </a:solidFill>
                <a:latin typeface="Glacial Indifference"/>
                <a:ea typeface="Glacial Indifference"/>
                <a:cs typeface="Glacial Indifference"/>
                <a:sym typeface="Glacial Indifference"/>
              </a:rPr>
              <a:t>Fieldwork Enquiry - Settlements </a:t>
            </a:r>
          </a:p>
          <a:p>
            <a:pPr algn="ctr">
              <a:lnSpc>
                <a:spcPts val="3299"/>
              </a:lnSpc>
            </a:pPr>
            <a:r>
              <a:rPr lang="en-US" sz="2499" spc="34">
                <a:solidFill>
                  <a:srgbClr val="1B48AA"/>
                </a:solidFill>
                <a:latin typeface="Glacial Indifference"/>
                <a:ea typeface="Glacial Indifference"/>
                <a:cs typeface="Glacial Indifference"/>
                <a:sym typeface="Glacial Indifference"/>
              </a:rPr>
              <a:t>Types of settlements and their features.</a:t>
            </a:r>
          </a:p>
          <a:p>
            <a:pPr algn="ctr">
              <a:lnSpc>
                <a:spcPts val="3299"/>
              </a:lnSpc>
            </a:pPr>
            <a:r>
              <a:rPr lang="en-US" sz="2499" spc="34">
                <a:solidFill>
                  <a:srgbClr val="1B48AA"/>
                </a:solidFill>
                <a:latin typeface="Glacial Indifference"/>
                <a:ea typeface="Glacial Indifference"/>
                <a:cs typeface="Glacial Indifference"/>
                <a:sym typeface="Glacial Indifference"/>
              </a:rPr>
              <a:t>OS maps and co-ordinates</a:t>
            </a:r>
          </a:p>
          <a:p>
            <a:pPr algn="ctr">
              <a:lnSpc>
                <a:spcPts val="3299"/>
              </a:lnSpc>
            </a:pPr>
            <a:r>
              <a:rPr lang="en-US" sz="2499" spc="34">
                <a:solidFill>
                  <a:srgbClr val="1B48AA"/>
                </a:solidFill>
                <a:latin typeface="Glacial Indifference"/>
                <a:ea typeface="Glacial Indifference"/>
                <a:cs typeface="Glacial Indifference"/>
                <a:sym typeface="Glacial Indifference"/>
              </a:rPr>
              <a:t>Collecting qualitative data</a:t>
            </a:r>
          </a:p>
        </p:txBody>
      </p:sp>
      <p:sp>
        <p:nvSpPr>
          <p:cNvPr id="29" name="TextBox 29"/>
          <p:cNvSpPr txBox="1"/>
          <p:nvPr/>
        </p:nvSpPr>
        <p:spPr>
          <a:xfrm>
            <a:off x="1995642" y="2426034"/>
            <a:ext cx="5352103" cy="741046"/>
          </a:xfrm>
          <a:prstGeom prst="rect">
            <a:avLst/>
          </a:prstGeom>
        </p:spPr>
        <p:txBody>
          <a:bodyPr lIns="0" tIns="0" rIns="0" bIns="0" rtlCol="0" anchor="t">
            <a:spAutoFit/>
          </a:bodyPr>
          <a:lstStyle/>
          <a:p>
            <a:pPr algn="ctr">
              <a:lnSpc>
                <a:spcPts val="5939"/>
              </a:lnSpc>
            </a:pPr>
            <a:r>
              <a:rPr lang="en-US" sz="4499" b="1" spc="62">
                <a:solidFill>
                  <a:srgbClr val="1B48AA"/>
                </a:solidFill>
                <a:latin typeface="Glacial Indifference Bold"/>
                <a:ea typeface="Glacial Indifference Bold"/>
                <a:cs typeface="Glacial Indifference Bold"/>
                <a:sym typeface="Glacial Indifference Bold"/>
              </a:rPr>
              <a:t>Geography </a:t>
            </a:r>
          </a:p>
        </p:txBody>
      </p:sp>
      <p:sp>
        <p:nvSpPr>
          <p:cNvPr id="30" name="TextBox 30"/>
          <p:cNvSpPr txBox="1"/>
          <p:nvPr/>
        </p:nvSpPr>
        <p:spPr>
          <a:xfrm>
            <a:off x="11105090" y="2450389"/>
            <a:ext cx="5352103" cy="741046"/>
          </a:xfrm>
          <a:prstGeom prst="rect">
            <a:avLst/>
          </a:prstGeom>
        </p:spPr>
        <p:txBody>
          <a:bodyPr lIns="0" tIns="0" rIns="0" bIns="0" rtlCol="0" anchor="t">
            <a:spAutoFit/>
          </a:bodyPr>
          <a:lstStyle/>
          <a:p>
            <a:pPr algn="ctr">
              <a:lnSpc>
                <a:spcPts val="5939"/>
              </a:lnSpc>
            </a:pPr>
            <a:r>
              <a:rPr lang="en-US" sz="4499" b="1" spc="62">
                <a:solidFill>
                  <a:srgbClr val="1B48AA"/>
                </a:solidFill>
                <a:latin typeface="Glacial Indifference Bold"/>
                <a:ea typeface="Glacial Indifference Bold"/>
                <a:cs typeface="Glacial Indifference Bold"/>
                <a:sym typeface="Glacial Indifference Bold"/>
              </a:rPr>
              <a:t>R.E.</a:t>
            </a:r>
          </a:p>
        </p:txBody>
      </p:sp>
      <p:sp>
        <p:nvSpPr>
          <p:cNvPr id="31" name="TextBox 31"/>
          <p:cNvSpPr txBox="1"/>
          <p:nvPr/>
        </p:nvSpPr>
        <p:spPr>
          <a:xfrm>
            <a:off x="426006" y="6250407"/>
            <a:ext cx="8439849" cy="1219200"/>
          </a:xfrm>
          <a:prstGeom prst="rect">
            <a:avLst/>
          </a:prstGeom>
        </p:spPr>
        <p:txBody>
          <a:bodyPr lIns="0" tIns="0" rIns="0" bIns="0" rtlCol="0" anchor="t">
            <a:spAutoFit/>
          </a:bodyPr>
          <a:lstStyle/>
          <a:p>
            <a:pPr algn="ctr">
              <a:lnSpc>
                <a:spcPts val="3299"/>
              </a:lnSpc>
            </a:pPr>
            <a:r>
              <a:rPr lang="en-US" sz="2499" spc="34">
                <a:solidFill>
                  <a:srgbClr val="1B48AA"/>
                </a:solidFill>
                <a:latin typeface="Glacial Indifference"/>
                <a:ea typeface="Glacial Indifference"/>
                <a:cs typeface="Glacial Indifference"/>
                <a:sym typeface="Glacial Indifference"/>
              </a:rPr>
              <a:t>Computing Systems and Networks – The internet and how computers communicate.</a:t>
            </a:r>
          </a:p>
          <a:p>
            <a:pPr algn="ctr">
              <a:lnSpc>
                <a:spcPts val="3299"/>
              </a:lnSpc>
            </a:pPr>
            <a:endParaRPr lang="en-US" sz="2499" spc="34">
              <a:solidFill>
                <a:srgbClr val="1B48AA"/>
              </a:solidFill>
              <a:latin typeface="Glacial Indifference"/>
              <a:ea typeface="Glacial Indifference"/>
              <a:cs typeface="Glacial Indifference"/>
              <a:sym typeface="Glacial Indifference"/>
            </a:endParaRPr>
          </a:p>
        </p:txBody>
      </p:sp>
      <p:sp>
        <p:nvSpPr>
          <p:cNvPr id="32" name="TextBox 32"/>
          <p:cNvSpPr txBox="1"/>
          <p:nvPr/>
        </p:nvSpPr>
        <p:spPr>
          <a:xfrm>
            <a:off x="1951769" y="5174558"/>
            <a:ext cx="5352103" cy="741046"/>
          </a:xfrm>
          <a:prstGeom prst="rect">
            <a:avLst/>
          </a:prstGeom>
        </p:spPr>
        <p:txBody>
          <a:bodyPr lIns="0" tIns="0" rIns="0" bIns="0" rtlCol="0" anchor="t">
            <a:spAutoFit/>
          </a:bodyPr>
          <a:lstStyle/>
          <a:p>
            <a:pPr algn="ctr">
              <a:lnSpc>
                <a:spcPts val="5939"/>
              </a:lnSpc>
            </a:pPr>
            <a:r>
              <a:rPr lang="en-US" sz="4499" b="1" spc="62">
                <a:solidFill>
                  <a:srgbClr val="1B48AA"/>
                </a:solidFill>
                <a:latin typeface="Glacial Indifference Bold"/>
                <a:ea typeface="Glacial Indifference Bold"/>
                <a:cs typeface="Glacial Indifference Bold"/>
                <a:sym typeface="Glacial Indifference Bold"/>
              </a:rPr>
              <a:t>Computing</a:t>
            </a:r>
          </a:p>
        </p:txBody>
      </p:sp>
      <p:sp>
        <p:nvSpPr>
          <p:cNvPr id="33" name="TextBox 33"/>
          <p:cNvSpPr txBox="1"/>
          <p:nvPr/>
        </p:nvSpPr>
        <p:spPr>
          <a:xfrm>
            <a:off x="407896" y="8851583"/>
            <a:ext cx="8439849" cy="1628775"/>
          </a:xfrm>
          <a:prstGeom prst="rect">
            <a:avLst/>
          </a:prstGeom>
        </p:spPr>
        <p:txBody>
          <a:bodyPr lIns="0" tIns="0" rIns="0" bIns="0" rtlCol="0" anchor="t">
            <a:spAutoFit/>
          </a:bodyPr>
          <a:lstStyle/>
          <a:p>
            <a:pPr algn="ctr">
              <a:lnSpc>
                <a:spcPts val="3299"/>
              </a:lnSpc>
            </a:pPr>
            <a:r>
              <a:rPr lang="en-US" sz="2499" spc="34">
                <a:solidFill>
                  <a:srgbClr val="1B48AA"/>
                </a:solidFill>
                <a:latin typeface="Glacial Indifference"/>
                <a:ea typeface="Glacial Indifference"/>
                <a:cs typeface="Glacial Indifference"/>
                <a:sym typeface="Glacial Indifference"/>
              </a:rPr>
              <a:t> Autumn  theme</a:t>
            </a:r>
          </a:p>
          <a:p>
            <a:pPr algn="ctr">
              <a:lnSpc>
                <a:spcPts val="3299"/>
              </a:lnSpc>
            </a:pPr>
            <a:r>
              <a:rPr lang="en-US" sz="2499" spc="34">
                <a:solidFill>
                  <a:srgbClr val="1B48AA"/>
                </a:solidFill>
                <a:latin typeface="Glacial Indifference"/>
                <a:ea typeface="Glacial Indifference"/>
                <a:cs typeface="Glacial Indifference"/>
                <a:sym typeface="Glacial Indifference"/>
              </a:rPr>
              <a:t>Sketching real life objects inspired by the works of </a:t>
            </a:r>
          </a:p>
          <a:p>
            <a:pPr algn="ctr">
              <a:lnSpc>
                <a:spcPts val="3299"/>
              </a:lnSpc>
            </a:pPr>
            <a:r>
              <a:rPr lang="en-US" sz="2499" spc="34">
                <a:solidFill>
                  <a:srgbClr val="1B48AA"/>
                </a:solidFill>
                <a:latin typeface="Glacial Indifference"/>
                <a:ea typeface="Glacial Indifference"/>
                <a:cs typeface="Glacial Indifference"/>
                <a:sym typeface="Glacial Indifference"/>
              </a:rPr>
              <a:t>Matisse and Cézanne, using a variety of media.</a:t>
            </a:r>
          </a:p>
          <a:p>
            <a:pPr algn="ctr">
              <a:lnSpc>
                <a:spcPts val="3299"/>
              </a:lnSpc>
            </a:pPr>
            <a:endParaRPr lang="en-US" sz="2499" spc="34">
              <a:solidFill>
                <a:srgbClr val="1B48AA"/>
              </a:solidFill>
              <a:latin typeface="Glacial Indifference"/>
              <a:ea typeface="Glacial Indifference"/>
              <a:cs typeface="Glacial Indifference"/>
              <a:sym typeface="Glacial Indifference"/>
            </a:endParaRPr>
          </a:p>
        </p:txBody>
      </p:sp>
      <p:sp>
        <p:nvSpPr>
          <p:cNvPr id="34" name="TextBox 34"/>
          <p:cNvSpPr txBox="1"/>
          <p:nvPr/>
        </p:nvSpPr>
        <p:spPr>
          <a:xfrm>
            <a:off x="9612741" y="8357349"/>
            <a:ext cx="8439849" cy="1628775"/>
          </a:xfrm>
          <a:prstGeom prst="rect">
            <a:avLst/>
          </a:prstGeom>
        </p:spPr>
        <p:txBody>
          <a:bodyPr lIns="0" tIns="0" rIns="0" bIns="0" rtlCol="0" anchor="t">
            <a:spAutoFit/>
          </a:bodyPr>
          <a:lstStyle/>
          <a:p>
            <a:pPr algn="ctr">
              <a:lnSpc>
                <a:spcPts val="3299"/>
              </a:lnSpc>
            </a:pPr>
            <a:r>
              <a:rPr lang="en-US" sz="2499" spc="34">
                <a:solidFill>
                  <a:srgbClr val="1B48AA"/>
                </a:solidFill>
                <a:latin typeface="Glacial Indifference"/>
                <a:ea typeface="Glacial Indifference"/>
                <a:cs typeface="Glacial Indifference"/>
                <a:sym typeface="Glacial Indifference"/>
              </a:rPr>
              <a:t>Food - Roman Themed</a:t>
            </a:r>
          </a:p>
          <a:p>
            <a:pPr algn="ctr">
              <a:lnSpc>
                <a:spcPts val="3299"/>
              </a:lnSpc>
            </a:pPr>
            <a:r>
              <a:rPr lang="en-US" sz="2499" spc="34">
                <a:solidFill>
                  <a:srgbClr val="1B48AA"/>
                </a:solidFill>
                <a:latin typeface="Glacial Indifference"/>
                <a:ea typeface="Glacial Indifference"/>
                <a:cs typeface="Glacial Indifference"/>
                <a:sym typeface="Glacial Indifference"/>
              </a:rPr>
              <a:t>Creating a new flavour of bread to be tasted at a Roman feast and sold across the empire. Only using ingredients available during the Roman era.</a:t>
            </a:r>
          </a:p>
        </p:txBody>
      </p:sp>
      <p:sp>
        <p:nvSpPr>
          <p:cNvPr id="35" name="TextBox 35"/>
          <p:cNvSpPr txBox="1"/>
          <p:nvPr/>
        </p:nvSpPr>
        <p:spPr>
          <a:xfrm>
            <a:off x="10425696" y="7747963"/>
            <a:ext cx="6031496" cy="750257"/>
          </a:xfrm>
          <a:prstGeom prst="rect">
            <a:avLst/>
          </a:prstGeom>
        </p:spPr>
        <p:txBody>
          <a:bodyPr lIns="0" tIns="0" rIns="0" bIns="0" rtlCol="0" anchor="t">
            <a:spAutoFit/>
          </a:bodyPr>
          <a:lstStyle/>
          <a:p>
            <a:pPr algn="ctr">
              <a:lnSpc>
                <a:spcPts val="6019"/>
              </a:lnSpc>
            </a:pPr>
            <a:r>
              <a:rPr lang="en-US" sz="4560" b="1" spc="63">
                <a:solidFill>
                  <a:srgbClr val="1B48AA"/>
                </a:solidFill>
                <a:latin typeface="Glacial Indifference Bold"/>
                <a:ea typeface="Glacial Indifference Bold"/>
                <a:cs typeface="Glacial Indifference Bold"/>
                <a:sym typeface="Glacial Indifference Bold"/>
              </a:rPr>
              <a:t>Design &amp; Technology</a:t>
            </a:r>
          </a:p>
        </p:txBody>
      </p:sp>
      <p:sp>
        <p:nvSpPr>
          <p:cNvPr id="36" name="TextBox 36"/>
          <p:cNvSpPr txBox="1"/>
          <p:nvPr/>
        </p:nvSpPr>
        <p:spPr>
          <a:xfrm>
            <a:off x="9561217" y="5729214"/>
            <a:ext cx="8439849" cy="2090316"/>
          </a:xfrm>
          <a:prstGeom prst="rect">
            <a:avLst/>
          </a:prstGeom>
        </p:spPr>
        <p:txBody>
          <a:bodyPr lIns="0" tIns="0" rIns="0" bIns="0" rtlCol="0" anchor="t">
            <a:spAutoFit/>
          </a:bodyPr>
          <a:lstStyle/>
          <a:p>
            <a:pPr algn="ctr">
              <a:lnSpc>
                <a:spcPts val="3299"/>
              </a:lnSpc>
            </a:pPr>
            <a:r>
              <a:rPr lang="en-US" sz="2499" spc="34">
                <a:solidFill>
                  <a:srgbClr val="1B48AA"/>
                </a:solidFill>
                <a:latin typeface="Glacial Indifference"/>
                <a:ea typeface="Glacial Indifference"/>
                <a:cs typeface="Glacial Indifference"/>
                <a:sym typeface="Glacial Indifference"/>
              </a:rPr>
              <a:t>Romans - Expansion of the Roman Empire.</a:t>
            </a:r>
          </a:p>
          <a:p>
            <a:pPr algn="ctr">
              <a:lnSpc>
                <a:spcPts val="3299"/>
              </a:lnSpc>
            </a:pPr>
            <a:r>
              <a:rPr lang="en-US" sz="2499" spc="34">
                <a:solidFill>
                  <a:srgbClr val="1B48AA"/>
                </a:solidFill>
                <a:latin typeface="Glacial Indifference"/>
                <a:ea typeface="Glacial Indifference"/>
                <a:cs typeface="Glacial Indifference"/>
                <a:sym typeface="Glacial Indifference"/>
              </a:rPr>
              <a:t>Boudicca’s revolt against the occupiers.</a:t>
            </a:r>
          </a:p>
          <a:p>
            <a:pPr algn="ctr">
              <a:lnSpc>
                <a:spcPts val="3299"/>
              </a:lnSpc>
            </a:pPr>
            <a:r>
              <a:rPr lang="en-US" sz="2499" spc="34">
                <a:solidFill>
                  <a:srgbClr val="1B48AA"/>
                </a:solidFill>
                <a:latin typeface="Glacial Indifference"/>
                <a:ea typeface="Glacial Indifference"/>
                <a:cs typeface="Glacial Indifference"/>
                <a:sym typeface="Glacial Indifference"/>
              </a:rPr>
              <a:t>Innovations, inventions and imports from the Romans. </a:t>
            </a:r>
          </a:p>
          <a:p>
            <a:pPr algn="ctr">
              <a:lnSpc>
                <a:spcPts val="3299"/>
              </a:lnSpc>
            </a:pPr>
            <a:r>
              <a:rPr lang="en-US" sz="2450" spc="34" dirty="0">
                <a:solidFill>
                  <a:srgbClr val="1B48AA"/>
                </a:solidFill>
                <a:latin typeface="Glacial Indifference"/>
                <a:ea typeface="Glacial Indifference"/>
                <a:cs typeface="Glacial Indifference"/>
              </a:rPr>
              <a:t>Trip to Colch</a:t>
            </a:r>
            <a:r>
              <a:rPr lang="en-US" sz="2450" spc="34">
                <a:solidFill>
                  <a:srgbClr val="1B48AA"/>
                </a:solidFill>
                <a:latin typeface="Glacial Indifference"/>
                <a:ea typeface="Glacial Indifference"/>
                <a:cs typeface="Glacial Indifference"/>
              </a:rPr>
              <a:t>ester Castle </a:t>
            </a:r>
            <a:endParaRPr lang="en-US" sz="2450" spc="34" dirty="0">
              <a:solidFill>
                <a:srgbClr val="1B48AA"/>
              </a:solidFill>
              <a:latin typeface="Glacial Indifference"/>
              <a:ea typeface="Glacial Indifference"/>
              <a:cs typeface="Glacial Indifference"/>
            </a:endParaRPr>
          </a:p>
          <a:p>
            <a:pPr algn="ctr">
              <a:lnSpc>
                <a:spcPts val="3299"/>
              </a:lnSpc>
            </a:pPr>
            <a:endParaRPr lang="en-US" sz="2499" spc="34">
              <a:solidFill>
                <a:srgbClr val="1B48AA"/>
              </a:solidFill>
              <a:latin typeface="Glacial Indifference"/>
              <a:ea typeface="Glacial Indifference"/>
              <a:cs typeface="Glacial Indifference"/>
            </a:endParaRPr>
          </a:p>
        </p:txBody>
      </p:sp>
      <p:sp>
        <p:nvSpPr>
          <p:cNvPr id="37" name="TextBox 37"/>
          <p:cNvSpPr txBox="1"/>
          <p:nvPr/>
        </p:nvSpPr>
        <p:spPr>
          <a:xfrm>
            <a:off x="11105090" y="4998493"/>
            <a:ext cx="5352103" cy="741046"/>
          </a:xfrm>
          <a:prstGeom prst="rect">
            <a:avLst/>
          </a:prstGeom>
        </p:spPr>
        <p:txBody>
          <a:bodyPr lIns="0" tIns="0" rIns="0" bIns="0" rtlCol="0" anchor="t">
            <a:spAutoFit/>
          </a:bodyPr>
          <a:lstStyle/>
          <a:p>
            <a:pPr algn="ctr">
              <a:lnSpc>
                <a:spcPts val="5939"/>
              </a:lnSpc>
            </a:pPr>
            <a:r>
              <a:rPr lang="en-US" sz="4499" b="1" spc="62">
                <a:solidFill>
                  <a:srgbClr val="1B48AA"/>
                </a:solidFill>
                <a:latin typeface="Glacial Indifference Bold"/>
                <a:ea typeface="Glacial Indifference Bold"/>
                <a:cs typeface="Glacial Indifference Bold"/>
                <a:sym typeface="Glacial Indifference Bold"/>
              </a:rPr>
              <a:t>History</a:t>
            </a:r>
          </a:p>
        </p:txBody>
      </p:sp>
      <p:sp>
        <p:nvSpPr>
          <p:cNvPr id="38" name="TextBox 38"/>
          <p:cNvSpPr txBox="1"/>
          <p:nvPr/>
        </p:nvSpPr>
        <p:spPr>
          <a:xfrm>
            <a:off x="2210243" y="7918348"/>
            <a:ext cx="5352103" cy="741046"/>
          </a:xfrm>
          <a:prstGeom prst="rect">
            <a:avLst/>
          </a:prstGeom>
        </p:spPr>
        <p:txBody>
          <a:bodyPr lIns="0" tIns="0" rIns="0" bIns="0" rtlCol="0" anchor="t">
            <a:spAutoFit/>
          </a:bodyPr>
          <a:lstStyle/>
          <a:p>
            <a:pPr algn="ctr">
              <a:lnSpc>
                <a:spcPts val="5939"/>
              </a:lnSpc>
            </a:pPr>
            <a:r>
              <a:rPr lang="en-US" sz="4499" b="1" spc="62">
                <a:solidFill>
                  <a:srgbClr val="1B48AA"/>
                </a:solidFill>
                <a:latin typeface="Glacial Indifference Bold"/>
                <a:ea typeface="Glacial Indifference Bold"/>
                <a:cs typeface="Glacial Indifference Bold"/>
                <a:sym typeface="Glacial Indifference Bold"/>
              </a:rPr>
              <a:t>Art &amp; Design</a:t>
            </a:r>
          </a:p>
        </p:txBody>
      </p:sp>
      <p:sp>
        <p:nvSpPr>
          <p:cNvPr id="39" name="TextBox 39"/>
          <p:cNvSpPr txBox="1"/>
          <p:nvPr/>
        </p:nvSpPr>
        <p:spPr>
          <a:xfrm>
            <a:off x="-208104" y="1629091"/>
            <a:ext cx="6629114" cy="722621"/>
          </a:xfrm>
          <a:prstGeom prst="rect">
            <a:avLst/>
          </a:prstGeom>
        </p:spPr>
        <p:txBody>
          <a:bodyPr lIns="0" tIns="0" rIns="0" bIns="0" rtlCol="0" anchor="t">
            <a:spAutoFit/>
          </a:bodyPr>
          <a:lstStyle/>
          <a:p>
            <a:pPr algn="ctr">
              <a:lnSpc>
                <a:spcPts val="5779"/>
              </a:lnSpc>
              <a:spcBef>
                <a:spcPct val="0"/>
              </a:spcBef>
            </a:pPr>
            <a:r>
              <a:rPr lang="en-US" sz="4378" b="1" spc="61">
                <a:solidFill>
                  <a:srgbClr val="000000"/>
                </a:solidFill>
                <a:latin typeface="Glacial Indifference Bold"/>
                <a:ea typeface="Glacial Indifference Bold"/>
                <a:cs typeface="Glacial Indifference Bold"/>
                <a:sym typeface="Glacial Indifference Bold"/>
              </a:rPr>
              <a:t>Foundation Subjects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grpSp>
        <p:nvGrpSpPr>
          <p:cNvPr id="2" name="Group 2"/>
          <p:cNvGrpSpPr/>
          <p:nvPr/>
        </p:nvGrpSpPr>
        <p:grpSpPr>
          <a:xfrm>
            <a:off x="131448" y="2560207"/>
            <a:ext cx="8625728" cy="2548076"/>
            <a:chOff x="0" y="0"/>
            <a:chExt cx="2373983" cy="662813"/>
          </a:xfrm>
        </p:grpSpPr>
        <p:sp>
          <p:nvSpPr>
            <p:cNvPr id="3" name="Freeform 3"/>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4" name="TextBox 4"/>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grpSp>
        <p:nvGrpSpPr>
          <p:cNvPr id="5" name="Group 5"/>
          <p:cNvGrpSpPr/>
          <p:nvPr/>
        </p:nvGrpSpPr>
        <p:grpSpPr>
          <a:xfrm>
            <a:off x="9169421" y="2570693"/>
            <a:ext cx="9118579" cy="5159149"/>
            <a:chOff x="0" y="0"/>
            <a:chExt cx="2373983" cy="662813"/>
          </a:xfrm>
        </p:grpSpPr>
        <p:sp>
          <p:nvSpPr>
            <p:cNvPr id="6" name="Freeform 6"/>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7" name="TextBox 7"/>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grpSp>
        <p:nvGrpSpPr>
          <p:cNvPr id="8" name="Group 8"/>
          <p:cNvGrpSpPr/>
          <p:nvPr/>
        </p:nvGrpSpPr>
        <p:grpSpPr>
          <a:xfrm>
            <a:off x="139072" y="5178717"/>
            <a:ext cx="8594269" cy="2548076"/>
            <a:chOff x="0" y="0"/>
            <a:chExt cx="2373983" cy="662813"/>
          </a:xfrm>
        </p:grpSpPr>
        <p:sp>
          <p:nvSpPr>
            <p:cNvPr id="9" name="Freeform 9"/>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10" name="TextBox 10"/>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sp>
        <p:nvSpPr>
          <p:cNvPr id="11" name="Freeform 11"/>
          <p:cNvSpPr/>
          <p:nvPr/>
        </p:nvSpPr>
        <p:spPr>
          <a:xfrm>
            <a:off x="-906159" y="6867827"/>
            <a:ext cx="4540104" cy="5101240"/>
          </a:xfrm>
          <a:custGeom>
            <a:avLst/>
            <a:gdLst/>
            <a:ahLst/>
            <a:cxnLst/>
            <a:rect l="l" t="t" r="r" b="b"/>
            <a:pathLst>
              <a:path w="4540104" h="5101240">
                <a:moveTo>
                  <a:pt x="0" y="0"/>
                </a:moveTo>
                <a:lnTo>
                  <a:pt x="4540104" y="0"/>
                </a:lnTo>
                <a:lnTo>
                  <a:pt x="4540104" y="5101240"/>
                </a:lnTo>
                <a:lnTo>
                  <a:pt x="0" y="510124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2" name="Freeform 12"/>
          <p:cNvSpPr/>
          <p:nvPr/>
        </p:nvSpPr>
        <p:spPr>
          <a:xfrm>
            <a:off x="3778562" y="8346108"/>
            <a:ext cx="2215465" cy="1456668"/>
          </a:xfrm>
          <a:custGeom>
            <a:avLst/>
            <a:gdLst/>
            <a:ahLst/>
            <a:cxnLst/>
            <a:rect l="l" t="t" r="r" b="b"/>
            <a:pathLst>
              <a:path w="2215465" h="1456668">
                <a:moveTo>
                  <a:pt x="0" y="0"/>
                </a:moveTo>
                <a:lnTo>
                  <a:pt x="2215465" y="0"/>
                </a:lnTo>
                <a:lnTo>
                  <a:pt x="2215465" y="1456668"/>
                </a:lnTo>
                <a:lnTo>
                  <a:pt x="0" y="14566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3" name="Freeform 13"/>
          <p:cNvSpPr/>
          <p:nvPr/>
        </p:nvSpPr>
        <p:spPr>
          <a:xfrm>
            <a:off x="11374112" y="8810037"/>
            <a:ext cx="7315200" cy="1691640"/>
          </a:xfrm>
          <a:custGeom>
            <a:avLst/>
            <a:gdLst/>
            <a:ahLst/>
            <a:cxnLst/>
            <a:rect l="l" t="t" r="r" b="b"/>
            <a:pathLst>
              <a:path w="7315200" h="1691640">
                <a:moveTo>
                  <a:pt x="0" y="0"/>
                </a:moveTo>
                <a:lnTo>
                  <a:pt x="7315200" y="0"/>
                </a:lnTo>
                <a:lnTo>
                  <a:pt x="7315200" y="1691640"/>
                </a:lnTo>
                <a:lnTo>
                  <a:pt x="0" y="169164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4" name="Freeform 14"/>
          <p:cNvSpPr/>
          <p:nvPr/>
        </p:nvSpPr>
        <p:spPr>
          <a:xfrm>
            <a:off x="3633945" y="9655857"/>
            <a:ext cx="1400595" cy="1262286"/>
          </a:xfrm>
          <a:custGeom>
            <a:avLst/>
            <a:gdLst/>
            <a:ahLst/>
            <a:cxnLst/>
            <a:rect l="l" t="t" r="r" b="b"/>
            <a:pathLst>
              <a:path w="1400595" h="1262286">
                <a:moveTo>
                  <a:pt x="0" y="0"/>
                </a:moveTo>
                <a:lnTo>
                  <a:pt x="1400595" y="0"/>
                </a:lnTo>
                <a:lnTo>
                  <a:pt x="1400595" y="1262286"/>
                </a:lnTo>
                <a:lnTo>
                  <a:pt x="0" y="1262286"/>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5" name="TextBox 15"/>
          <p:cNvSpPr txBox="1"/>
          <p:nvPr/>
        </p:nvSpPr>
        <p:spPr>
          <a:xfrm>
            <a:off x="451768" y="481704"/>
            <a:ext cx="17402042" cy="1400809"/>
          </a:xfrm>
          <a:prstGeom prst="rect">
            <a:avLst/>
          </a:prstGeom>
        </p:spPr>
        <p:txBody>
          <a:bodyPr lIns="0" tIns="0" rIns="0" bIns="0" rtlCol="0" anchor="t">
            <a:spAutoFit/>
          </a:bodyPr>
          <a:lstStyle/>
          <a:p>
            <a:pPr algn="l">
              <a:lnSpc>
                <a:spcPts val="10119"/>
              </a:lnSpc>
            </a:pPr>
            <a:r>
              <a:rPr lang="en-US" sz="11499" b="1" spc="-390">
                <a:solidFill>
                  <a:srgbClr val="FF4905"/>
                </a:solidFill>
                <a:latin typeface="Solway Bold"/>
                <a:ea typeface="Solway Bold"/>
                <a:cs typeface="Solway Bold"/>
                <a:sym typeface="Solway Bold"/>
              </a:rPr>
              <a:t>Autumn Term Learning</a:t>
            </a:r>
          </a:p>
        </p:txBody>
      </p:sp>
      <p:sp>
        <p:nvSpPr>
          <p:cNvPr id="16" name="TextBox 16"/>
          <p:cNvSpPr txBox="1"/>
          <p:nvPr/>
        </p:nvSpPr>
        <p:spPr>
          <a:xfrm>
            <a:off x="9561217" y="3524706"/>
            <a:ext cx="8439849" cy="4204677"/>
          </a:xfrm>
          <a:prstGeom prst="rect">
            <a:avLst/>
          </a:prstGeom>
        </p:spPr>
        <p:txBody>
          <a:bodyPr lIns="0" tIns="0" rIns="0" bIns="0" rtlCol="0" anchor="t">
            <a:spAutoFit/>
          </a:bodyPr>
          <a:lstStyle/>
          <a:p>
            <a:pPr algn="ctr">
              <a:lnSpc>
                <a:spcPts val="3299"/>
              </a:lnSpc>
            </a:pPr>
            <a:endParaRPr lang="en-US" sz="2450" spc="34" dirty="0">
              <a:solidFill>
                <a:srgbClr val="1B48AA"/>
              </a:solidFill>
              <a:latin typeface="Glacial Indifference"/>
              <a:ea typeface="Glacial Indifference"/>
              <a:cs typeface="Glacial Indifference"/>
            </a:endParaRPr>
          </a:p>
          <a:p>
            <a:pPr algn="ctr">
              <a:lnSpc>
                <a:spcPts val="3299"/>
              </a:lnSpc>
            </a:pPr>
            <a:r>
              <a:rPr lang="en-US" sz="2450" spc="34" dirty="0">
                <a:solidFill>
                  <a:srgbClr val="1B48AA"/>
                </a:solidFill>
                <a:latin typeface="Glacial Indifference"/>
                <a:ea typeface="Glacial Indifference"/>
                <a:cs typeface="Glacial Indifference"/>
                <a:sym typeface="Glacial Indifference"/>
              </a:rPr>
              <a:t>VIP’s – Maintaining quality friendships, how kindness matters, building strategies to deal with disputes and how to </a:t>
            </a:r>
            <a:r>
              <a:rPr lang="en-US" sz="2450" spc="34" dirty="0" err="1">
                <a:solidFill>
                  <a:srgbClr val="1B48AA"/>
                </a:solidFill>
                <a:latin typeface="Glacial Indifference"/>
                <a:ea typeface="Glacial Indifference"/>
                <a:cs typeface="Glacial Indifference"/>
                <a:sym typeface="Glacial Indifference"/>
              </a:rPr>
              <a:t>recognise</a:t>
            </a:r>
            <a:r>
              <a:rPr lang="en-US" sz="2450" spc="34" dirty="0">
                <a:solidFill>
                  <a:srgbClr val="1B48AA"/>
                </a:solidFill>
                <a:latin typeface="Glacial Indifference"/>
                <a:ea typeface="Glacial Indifference"/>
                <a:cs typeface="Glacial Indifference"/>
                <a:sym typeface="Glacial Indifference"/>
              </a:rPr>
              <a:t> unacceptable </a:t>
            </a:r>
            <a:r>
              <a:rPr lang="en-US" sz="2450" spc="34" dirty="0" err="1">
                <a:solidFill>
                  <a:srgbClr val="1B48AA"/>
                </a:solidFill>
                <a:latin typeface="Glacial Indifference"/>
                <a:ea typeface="Glacial Indifference"/>
                <a:cs typeface="Glacial Indifference"/>
                <a:sym typeface="Glacial Indifference"/>
              </a:rPr>
              <a:t>behaviours</a:t>
            </a:r>
            <a:r>
              <a:rPr lang="en-US" sz="2450" spc="34" dirty="0">
                <a:solidFill>
                  <a:srgbClr val="1B48AA"/>
                </a:solidFill>
                <a:latin typeface="Glacial Indifference"/>
                <a:ea typeface="Glacial Indifference"/>
                <a:cs typeface="Glacial Indifference"/>
                <a:sym typeface="Glacial Indifference"/>
              </a:rPr>
              <a:t> that make them feel unsafe or uncomfortable, either online or in person. Informing children of the different ways they can report concerns to get support starting with conversations with trusted adults, class caring cubes to NSPCC and CEOP..</a:t>
            </a:r>
            <a:endParaRPr lang="en-US" sz="2450" spc="34" dirty="0">
              <a:solidFill>
                <a:srgbClr val="1B48AA"/>
              </a:solidFill>
              <a:latin typeface="Glacial Indifference"/>
              <a:ea typeface="Glacial Indifference"/>
              <a:cs typeface="Glacial Indifference"/>
            </a:endParaRPr>
          </a:p>
          <a:p>
            <a:pPr algn="ctr">
              <a:lnSpc>
                <a:spcPts val="3299"/>
              </a:lnSpc>
            </a:pPr>
            <a:endParaRPr lang="en-US" sz="2450" spc="34" dirty="0">
              <a:solidFill>
                <a:srgbClr val="1B48AA"/>
              </a:solidFill>
              <a:latin typeface="Glacial Indifference"/>
              <a:ea typeface="Glacial Indifference"/>
              <a:cs typeface="Glacial Indifference"/>
            </a:endParaRPr>
          </a:p>
          <a:p>
            <a:pPr algn="ctr">
              <a:lnSpc>
                <a:spcPts val="3299"/>
              </a:lnSpc>
            </a:pPr>
            <a:endParaRPr lang="en-US" sz="2450" spc="34" dirty="0">
              <a:solidFill>
                <a:srgbClr val="1B48AA"/>
              </a:solidFill>
              <a:latin typeface="Glacial Indifference"/>
              <a:ea typeface="Glacial Indifference"/>
              <a:cs typeface="Glacial Indifference"/>
            </a:endParaRPr>
          </a:p>
        </p:txBody>
      </p:sp>
      <p:sp>
        <p:nvSpPr>
          <p:cNvPr id="17" name="TextBox 17"/>
          <p:cNvSpPr txBox="1"/>
          <p:nvPr/>
        </p:nvSpPr>
        <p:spPr>
          <a:xfrm>
            <a:off x="451768" y="3411707"/>
            <a:ext cx="8439849" cy="2038350"/>
          </a:xfrm>
          <a:prstGeom prst="rect">
            <a:avLst/>
          </a:prstGeom>
        </p:spPr>
        <p:txBody>
          <a:bodyPr lIns="0" tIns="0" rIns="0" bIns="0" rtlCol="0" anchor="t">
            <a:spAutoFit/>
          </a:bodyPr>
          <a:lstStyle/>
          <a:p>
            <a:pPr algn="ctr">
              <a:lnSpc>
                <a:spcPts val="3299"/>
              </a:lnSpc>
            </a:pPr>
            <a:r>
              <a:rPr lang="en-US" sz="2499" spc="34">
                <a:solidFill>
                  <a:srgbClr val="1B48AA"/>
                </a:solidFill>
                <a:latin typeface="Glacial Indifference"/>
                <a:ea typeface="Glacial Indifference"/>
                <a:cs typeface="Glacial Indifference"/>
                <a:sym typeface="Glacial Indifference"/>
              </a:rPr>
              <a:t>Tag Rugby  </a:t>
            </a:r>
          </a:p>
          <a:p>
            <a:pPr algn="ctr">
              <a:lnSpc>
                <a:spcPts val="3299"/>
              </a:lnSpc>
            </a:pPr>
            <a:r>
              <a:rPr lang="en-US" sz="2499" spc="34">
                <a:solidFill>
                  <a:srgbClr val="1B48AA"/>
                </a:solidFill>
                <a:latin typeface="Glacial Indifference"/>
                <a:ea typeface="Glacial Indifference"/>
                <a:cs typeface="Glacial Indifference"/>
                <a:sym typeface="Glacial Indifference"/>
              </a:rPr>
              <a:t>Basketball </a:t>
            </a:r>
          </a:p>
          <a:p>
            <a:pPr algn="ctr">
              <a:lnSpc>
                <a:spcPts val="3299"/>
              </a:lnSpc>
            </a:pPr>
            <a:r>
              <a:rPr lang="en-US" sz="2499" spc="34">
                <a:solidFill>
                  <a:srgbClr val="1B48AA"/>
                </a:solidFill>
                <a:latin typeface="Glacial Indifference"/>
                <a:ea typeface="Glacial Indifference"/>
                <a:cs typeface="Glacial Indifference"/>
                <a:sym typeface="Glacial Indifference"/>
              </a:rPr>
              <a:t>Fitness  </a:t>
            </a:r>
          </a:p>
          <a:p>
            <a:pPr algn="ctr">
              <a:lnSpc>
                <a:spcPts val="3299"/>
              </a:lnSpc>
            </a:pPr>
            <a:r>
              <a:rPr lang="en-US" sz="2499" spc="34">
                <a:solidFill>
                  <a:srgbClr val="1B48AA"/>
                </a:solidFill>
                <a:latin typeface="Glacial Indifference"/>
                <a:ea typeface="Glacial Indifference"/>
                <a:cs typeface="Glacial Indifference"/>
                <a:sym typeface="Glacial Indifference"/>
              </a:rPr>
              <a:t>Tennis </a:t>
            </a:r>
          </a:p>
          <a:p>
            <a:pPr algn="ctr">
              <a:lnSpc>
                <a:spcPts val="3299"/>
              </a:lnSpc>
            </a:pPr>
            <a:endParaRPr lang="en-US" sz="2499" spc="34">
              <a:solidFill>
                <a:srgbClr val="1B48AA"/>
              </a:solidFill>
              <a:latin typeface="Glacial Indifference"/>
              <a:ea typeface="Glacial Indifference"/>
              <a:cs typeface="Glacial Indifference"/>
              <a:sym typeface="Glacial Indifference"/>
            </a:endParaRPr>
          </a:p>
        </p:txBody>
      </p:sp>
      <p:sp>
        <p:nvSpPr>
          <p:cNvPr id="18" name="TextBox 18"/>
          <p:cNvSpPr txBox="1"/>
          <p:nvPr/>
        </p:nvSpPr>
        <p:spPr>
          <a:xfrm>
            <a:off x="1995642" y="2601147"/>
            <a:ext cx="5352103" cy="741046"/>
          </a:xfrm>
          <a:prstGeom prst="rect">
            <a:avLst/>
          </a:prstGeom>
        </p:spPr>
        <p:txBody>
          <a:bodyPr lIns="0" tIns="0" rIns="0" bIns="0" rtlCol="0" anchor="t">
            <a:spAutoFit/>
          </a:bodyPr>
          <a:lstStyle/>
          <a:p>
            <a:pPr algn="ctr">
              <a:lnSpc>
                <a:spcPts val="5939"/>
              </a:lnSpc>
            </a:pPr>
            <a:r>
              <a:rPr lang="en-US" sz="4499" b="1" spc="62">
                <a:solidFill>
                  <a:srgbClr val="1B48AA"/>
                </a:solidFill>
                <a:latin typeface="Glacial Indifference Bold"/>
                <a:ea typeface="Glacial Indifference Bold"/>
                <a:cs typeface="Glacial Indifference Bold"/>
                <a:sym typeface="Glacial Indifference Bold"/>
              </a:rPr>
              <a:t>P.E.</a:t>
            </a:r>
          </a:p>
        </p:txBody>
      </p:sp>
      <p:sp>
        <p:nvSpPr>
          <p:cNvPr id="19" name="TextBox 19"/>
          <p:cNvSpPr txBox="1"/>
          <p:nvPr/>
        </p:nvSpPr>
        <p:spPr>
          <a:xfrm>
            <a:off x="11105090" y="2630308"/>
            <a:ext cx="5352103" cy="741046"/>
          </a:xfrm>
          <a:prstGeom prst="rect">
            <a:avLst/>
          </a:prstGeom>
        </p:spPr>
        <p:txBody>
          <a:bodyPr lIns="0" tIns="0" rIns="0" bIns="0" rtlCol="0" anchor="t">
            <a:spAutoFit/>
          </a:bodyPr>
          <a:lstStyle/>
          <a:p>
            <a:pPr algn="ctr">
              <a:lnSpc>
                <a:spcPts val="5939"/>
              </a:lnSpc>
            </a:pPr>
            <a:r>
              <a:rPr lang="en-US" sz="4499" b="1" spc="62">
                <a:solidFill>
                  <a:srgbClr val="1B48AA"/>
                </a:solidFill>
                <a:latin typeface="Glacial Indifference Bold"/>
                <a:ea typeface="Glacial Indifference Bold"/>
                <a:cs typeface="Glacial Indifference Bold"/>
                <a:sym typeface="Glacial Indifference Bold"/>
              </a:rPr>
              <a:t>P.S.H.E</a:t>
            </a:r>
          </a:p>
        </p:txBody>
      </p:sp>
      <p:sp>
        <p:nvSpPr>
          <p:cNvPr id="20" name="TextBox 20"/>
          <p:cNvSpPr txBox="1"/>
          <p:nvPr/>
        </p:nvSpPr>
        <p:spPr>
          <a:xfrm>
            <a:off x="451768" y="6235121"/>
            <a:ext cx="8439849" cy="1219200"/>
          </a:xfrm>
          <a:prstGeom prst="rect">
            <a:avLst/>
          </a:prstGeom>
        </p:spPr>
        <p:txBody>
          <a:bodyPr lIns="0" tIns="0" rIns="0" bIns="0" rtlCol="0" anchor="t">
            <a:spAutoFit/>
          </a:bodyPr>
          <a:lstStyle/>
          <a:p>
            <a:pPr algn="ctr">
              <a:lnSpc>
                <a:spcPts val="3299"/>
              </a:lnSpc>
            </a:pPr>
            <a:r>
              <a:rPr lang="en-US" sz="2499" spc="34">
                <a:solidFill>
                  <a:srgbClr val="1B48AA"/>
                </a:solidFill>
                <a:latin typeface="Glacial Indifference"/>
                <a:ea typeface="Glacial Indifference"/>
                <a:cs typeface="Glacial Indifference"/>
                <a:sym typeface="Glacial Indifference"/>
              </a:rPr>
              <a:t>10 x Ukelele lessons with Mrs Froud from </a:t>
            </a:r>
          </a:p>
          <a:p>
            <a:pPr algn="ctr">
              <a:lnSpc>
                <a:spcPts val="3299"/>
              </a:lnSpc>
            </a:pPr>
            <a:r>
              <a:rPr lang="en-US" sz="2499" spc="34">
                <a:solidFill>
                  <a:srgbClr val="1B48AA"/>
                </a:solidFill>
                <a:latin typeface="Glacial Indifference"/>
                <a:ea typeface="Glacial Indifference"/>
                <a:cs typeface="Glacial Indifference"/>
                <a:sym typeface="Glacial Indifference"/>
              </a:rPr>
              <a:t>Essex Music Services Sept - Nov</a:t>
            </a:r>
          </a:p>
          <a:p>
            <a:pPr algn="ctr">
              <a:lnSpc>
                <a:spcPts val="3299"/>
              </a:lnSpc>
            </a:pPr>
            <a:r>
              <a:rPr lang="en-US" sz="2499" spc="34">
                <a:solidFill>
                  <a:srgbClr val="1B48AA"/>
                </a:solidFill>
                <a:latin typeface="Glacial Indifference"/>
                <a:ea typeface="Glacial Indifference"/>
                <a:cs typeface="Glacial Indifference"/>
                <a:sym typeface="Glacial Indifference"/>
              </a:rPr>
              <a:t>Christmas Carol Service Practice- Dec </a:t>
            </a:r>
          </a:p>
        </p:txBody>
      </p:sp>
      <p:sp>
        <p:nvSpPr>
          <p:cNvPr id="21" name="TextBox 21"/>
          <p:cNvSpPr txBox="1"/>
          <p:nvPr/>
        </p:nvSpPr>
        <p:spPr>
          <a:xfrm>
            <a:off x="1969880" y="5392907"/>
            <a:ext cx="5352103" cy="741046"/>
          </a:xfrm>
          <a:prstGeom prst="rect">
            <a:avLst/>
          </a:prstGeom>
        </p:spPr>
        <p:txBody>
          <a:bodyPr lIns="0" tIns="0" rIns="0" bIns="0" rtlCol="0" anchor="t">
            <a:spAutoFit/>
          </a:bodyPr>
          <a:lstStyle/>
          <a:p>
            <a:pPr algn="ctr">
              <a:lnSpc>
                <a:spcPts val="5939"/>
              </a:lnSpc>
            </a:pPr>
            <a:r>
              <a:rPr lang="en-US" sz="4499" b="1" spc="62">
                <a:solidFill>
                  <a:srgbClr val="1B48AA"/>
                </a:solidFill>
                <a:latin typeface="Glacial Indifference Bold"/>
                <a:ea typeface="Glacial Indifference Bold"/>
                <a:cs typeface="Glacial Indifference Bold"/>
                <a:sym typeface="Glacial Indifference Bold"/>
              </a:rPr>
              <a:t>Music</a:t>
            </a:r>
          </a:p>
        </p:txBody>
      </p:sp>
      <p:sp>
        <p:nvSpPr>
          <p:cNvPr id="22" name="TextBox 22"/>
          <p:cNvSpPr txBox="1"/>
          <p:nvPr/>
        </p:nvSpPr>
        <p:spPr>
          <a:xfrm>
            <a:off x="0" y="1659507"/>
            <a:ext cx="6421010" cy="692205"/>
          </a:xfrm>
          <a:prstGeom prst="rect">
            <a:avLst/>
          </a:prstGeom>
        </p:spPr>
        <p:txBody>
          <a:bodyPr lIns="0" tIns="0" rIns="0" bIns="0" rtlCol="0" anchor="t">
            <a:spAutoFit/>
          </a:bodyPr>
          <a:lstStyle/>
          <a:p>
            <a:pPr algn="ctr">
              <a:lnSpc>
                <a:spcPts val="5598"/>
              </a:lnSpc>
              <a:spcBef>
                <a:spcPct val="0"/>
              </a:spcBef>
            </a:pPr>
            <a:r>
              <a:rPr lang="en-US" sz="4241" b="1" spc="59">
                <a:solidFill>
                  <a:srgbClr val="000000"/>
                </a:solidFill>
                <a:latin typeface="Glacial Indifference Bold"/>
                <a:ea typeface="Glacial Indifference Bold"/>
                <a:cs typeface="Glacial Indifference Bold"/>
                <a:sym typeface="Glacial Indifference Bold"/>
              </a:rPr>
              <a:t>Foundation Subjects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a:extLst>
            <a:ext uri="{FF2B5EF4-FFF2-40B4-BE49-F238E27FC236}">
              <a16:creationId xmlns:a16="http://schemas.microsoft.com/office/drawing/2014/main" id="{6AE430B2-29C7-1F5D-9D7C-5CA822ED66C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852A5920-C1D7-C111-DC10-AE8B7B60C1CE}"/>
              </a:ext>
            </a:extLst>
          </p:cNvPr>
          <p:cNvGrpSpPr/>
          <p:nvPr/>
        </p:nvGrpSpPr>
        <p:grpSpPr>
          <a:xfrm>
            <a:off x="204946" y="1209425"/>
            <a:ext cx="18084286" cy="9035630"/>
            <a:chOff x="0" y="0"/>
            <a:chExt cx="3404130" cy="2379754"/>
          </a:xfrm>
        </p:grpSpPr>
        <p:sp>
          <p:nvSpPr>
            <p:cNvPr id="3" name="Freeform 3">
              <a:extLst>
                <a:ext uri="{FF2B5EF4-FFF2-40B4-BE49-F238E27FC236}">
                  <a16:creationId xmlns:a16="http://schemas.microsoft.com/office/drawing/2014/main" id="{F40C005C-63F2-56F6-91B5-8141BA8366D6}"/>
                </a:ext>
              </a:extLst>
            </p:cNvPr>
            <p:cNvSpPr/>
            <p:nvPr/>
          </p:nvSpPr>
          <p:spPr>
            <a:xfrm>
              <a:off x="0" y="0"/>
              <a:ext cx="3404131" cy="2379754"/>
            </a:xfrm>
            <a:custGeom>
              <a:avLst/>
              <a:gdLst/>
              <a:ahLst/>
              <a:cxnLst/>
              <a:rect l="l" t="t" r="r" b="b"/>
              <a:pathLst>
                <a:path w="3404131" h="2379754">
                  <a:moveTo>
                    <a:pt x="17371" y="0"/>
                  </a:moveTo>
                  <a:lnTo>
                    <a:pt x="3386760" y="0"/>
                  </a:lnTo>
                  <a:cubicBezTo>
                    <a:pt x="3396354" y="0"/>
                    <a:pt x="3404131" y="7777"/>
                    <a:pt x="3404131" y="17371"/>
                  </a:cubicBezTo>
                  <a:lnTo>
                    <a:pt x="3404131" y="2362384"/>
                  </a:lnTo>
                  <a:cubicBezTo>
                    <a:pt x="3404131" y="2371977"/>
                    <a:pt x="3396354" y="2379754"/>
                    <a:pt x="3386760" y="2379754"/>
                  </a:cubicBezTo>
                  <a:lnTo>
                    <a:pt x="17371" y="2379754"/>
                  </a:lnTo>
                  <a:cubicBezTo>
                    <a:pt x="7777" y="2379754"/>
                    <a:pt x="0" y="2371977"/>
                    <a:pt x="0" y="2362384"/>
                  </a:cubicBezTo>
                  <a:lnTo>
                    <a:pt x="0" y="17371"/>
                  </a:lnTo>
                  <a:cubicBezTo>
                    <a:pt x="0" y="7777"/>
                    <a:pt x="7777" y="0"/>
                    <a:pt x="17371" y="0"/>
                  </a:cubicBezTo>
                  <a:close/>
                </a:path>
              </a:pathLst>
            </a:custGeom>
            <a:solidFill>
              <a:srgbClr val="FFFFFF"/>
            </a:solidFill>
          </p:spPr>
          <p:txBody>
            <a:bodyPr/>
            <a:lstStyle/>
            <a:p>
              <a:endParaRPr lang="en-US"/>
            </a:p>
          </p:txBody>
        </p:sp>
        <p:sp>
          <p:nvSpPr>
            <p:cNvPr id="4" name="TextBox 4">
              <a:extLst>
                <a:ext uri="{FF2B5EF4-FFF2-40B4-BE49-F238E27FC236}">
                  <a16:creationId xmlns:a16="http://schemas.microsoft.com/office/drawing/2014/main" id="{54DC9104-661D-A58A-D56A-39768454CF41}"/>
                </a:ext>
              </a:extLst>
            </p:cNvPr>
            <p:cNvSpPr txBox="1"/>
            <p:nvPr/>
          </p:nvSpPr>
          <p:spPr>
            <a:xfrm>
              <a:off x="0" y="-19050"/>
              <a:ext cx="3404130" cy="2398804"/>
            </a:xfrm>
            <a:prstGeom prst="rect">
              <a:avLst/>
            </a:prstGeom>
          </p:spPr>
          <p:txBody>
            <a:bodyPr lIns="50800" tIns="50800" rIns="50800" bIns="50800" rtlCol="0" anchor="ctr"/>
            <a:lstStyle/>
            <a:p>
              <a:pPr algn="l">
                <a:lnSpc>
                  <a:spcPts val="3299"/>
                </a:lnSpc>
              </a:pPr>
              <a:endParaRPr/>
            </a:p>
          </p:txBody>
        </p:sp>
      </p:grpSp>
      <p:sp>
        <p:nvSpPr>
          <p:cNvPr id="5" name="Freeform 5">
            <a:extLst>
              <a:ext uri="{FF2B5EF4-FFF2-40B4-BE49-F238E27FC236}">
                <a16:creationId xmlns:a16="http://schemas.microsoft.com/office/drawing/2014/main" id="{EF866D0B-ABCB-2CD9-FF1A-30F665D43665}"/>
              </a:ext>
            </a:extLst>
          </p:cNvPr>
          <p:cNvSpPr/>
          <p:nvPr/>
        </p:nvSpPr>
        <p:spPr>
          <a:xfrm>
            <a:off x="-1933811" y="1365990"/>
            <a:ext cx="3344673" cy="2710378"/>
          </a:xfrm>
          <a:custGeom>
            <a:avLst/>
            <a:gdLst/>
            <a:ahLst/>
            <a:cxnLst/>
            <a:rect l="l" t="t" r="r" b="b"/>
            <a:pathLst>
              <a:path w="4540104" h="5101240">
                <a:moveTo>
                  <a:pt x="0" y="0"/>
                </a:moveTo>
                <a:lnTo>
                  <a:pt x="4540104" y="0"/>
                </a:lnTo>
                <a:lnTo>
                  <a:pt x="4540104" y="5101240"/>
                </a:lnTo>
                <a:lnTo>
                  <a:pt x="0" y="510124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B4F08841-E383-7C78-7ABE-CB86F4EF3145}"/>
              </a:ext>
            </a:extLst>
          </p:cNvPr>
          <p:cNvSpPr/>
          <p:nvPr/>
        </p:nvSpPr>
        <p:spPr>
          <a:xfrm>
            <a:off x="-514503" y="9153437"/>
            <a:ext cx="2215465" cy="1456668"/>
          </a:xfrm>
          <a:custGeom>
            <a:avLst/>
            <a:gdLst/>
            <a:ahLst/>
            <a:cxnLst/>
            <a:rect l="l" t="t" r="r" b="b"/>
            <a:pathLst>
              <a:path w="2215465" h="1456668">
                <a:moveTo>
                  <a:pt x="0" y="0"/>
                </a:moveTo>
                <a:lnTo>
                  <a:pt x="2215465" y="0"/>
                </a:lnTo>
                <a:lnTo>
                  <a:pt x="2215465" y="1456668"/>
                </a:lnTo>
                <a:lnTo>
                  <a:pt x="0" y="14566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a:extLst>
              <a:ext uri="{FF2B5EF4-FFF2-40B4-BE49-F238E27FC236}">
                <a16:creationId xmlns:a16="http://schemas.microsoft.com/office/drawing/2014/main" id="{41C9A7C6-8254-E231-CF06-C5EF9B97FEED}"/>
              </a:ext>
            </a:extLst>
          </p:cNvPr>
          <p:cNvSpPr/>
          <p:nvPr/>
        </p:nvSpPr>
        <p:spPr>
          <a:xfrm>
            <a:off x="16887191" y="-52853"/>
            <a:ext cx="1400595" cy="1262286"/>
          </a:xfrm>
          <a:custGeom>
            <a:avLst/>
            <a:gdLst/>
            <a:ahLst/>
            <a:cxnLst/>
            <a:rect l="l" t="t" r="r" b="b"/>
            <a:pathLst>
              <a:path w="1400595" h="1262286">
                <a:moveTo>
                  <a:pt x="0" y="0"/>
                </a:moveTo>
                <a:lnTo>
                  <a:pt x="1400594" y="0"/>
                </a:lnTo>
                <a:lnTo>
                  <a:pt x="1400594" y="1262286"/>
                </a:lnTo>
                <a:lnTo>
                  <a:pt x="0" y="126228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8" name="TextBox 8">
            <a:extLst>
              <a:ext uri="{FF2B5EF4-FFF2-40B4-BE49-F238E27FC236}">
                <a16:creationId xmlns:a16="http://schemas.microsoft.com/office/drawing/2014/main" id="{4C2984EC-105D-5873-81A3-61CED2E438EF}"/>
              </a:ext>
            </a:extLst>
          </p:cNvPr>
          <p:cNvSpPr txBox="1"/>
          <p:nvPr/>
        </p:nvSpPr>
        <p:spPr>
          <a:xfrm>
            <a:off x="1132099" y="249572"/>
            <a:ext cx="16198512" cy="843180"/>
          </a:xfrm>
          <a:prstGeom prst="rect">
            <a:avLst/>
          </a:prstGeom>
        </p:spPr>
        <p:txBody>
          <a:bodyPr wrap="square" lIns="0" tIns="0" rIns="0" bIns="0" rtlCol="0" anchor="t">
            <a:spAutoFit/>
          </a:bodyPr>
          <a:lstStyle/>
          <a:p>
            <a:pPr>
              <a:lnSpc>
                <a:spcPts val="7040"/>
              </a:lnSpc>
            </a:pPr>
            <a:r>
              <a:rPr lang="en-US" sz="5400" b="1" spc="-272">
                <a:solidFill>
                  <a:srgbClr val="FF4905"/>
                </a:solidFill>
                <a:latin typeface="Solway Bold"/>
                <a:ea typeface="Solway Bold"/>
                <a:cs typeface="Solway Bold"/>
                <a:sym typeface="Solway Bold"/>
              </a:rPr>
              <a:t>Teaching Year 3 &amp; 4 – Lower Key Stage 2 (LKS2) </a:t>
            </a:r>
            <a:endParaRPr lang="en-US" sz="5400" b="1" spc="-272">
              <a:solidFill>
                <a:srgbClr val="FF4905"/>
              </a:solidFill>
              <a:latin typeface="Solway Bold"/>
              <a:ea typeface="Solway Bold"/>
              <a:cs typeface="Solway Bold"/>
            </a:endParaRPr>
          </a:p>
        </p:txBody>
      </p:sp>
      <p:sp>
        <p:nvSpPr>
          <p:cNvPr id="9" name="TextBox 9">
            <a:extLst>
              <a:ext uri="{FF2B5EF4-FFF2-40B4-BE49-F238E27FC236}">
                <a16:creationId xmlns:a16="http://schemas.microsoft.com/office/drawing/2014/main" id="{8236688A-13C5-F57B-6BFA-F28C5FB8E9FF}"/>
              </a:ext>
            </a:extLst>
          </p:cNvPr>
          <p:cNvSpPr txBox="1"/>
          <p:nvPr/>
        </p:nvSpPr>
        <p:spPr>
          <a:xfrm>
            <a:off x="1413364" y="1600794"/>
            <a:ext cx="16655125" cy="8249502"/>
          </a:xfrm>
          <a:prstGeom prst="rect">
            <a:avLst/>
          </a:prstGeom>
        </p:spPr>
        <p:txBody>
          <a:bodyPr wrap="square" lIns="0" tIns="0" rIns="0" bIns="0" rtlCol="0" anchor="t">
            <a:spAutoFit/>
          </a:bodyPr>
          <a:lstStyle/>
          <a:p>
            <a:pPr>
              <a:lnSpc>
                <a:spcPts val="5939"/>
              </a:lnSpc>
            </a:pPr>
            <a:r>
              <a:rPr lang="en-US" sz="3600" b="1" spc="62" dirty="0">
                <a:solidFill>
                  <a:srgbClr val="7030A0"/>
                </a:solidFill>
                <a:latin typeface="Comic Sans Bold"/>
              </a:rPr>
              <a:t>Maths – Following White Rose Education mixed year group planning with elements of the NCETM (National Centre for Excellence in the Teaching of Mathematics). Each lesson starts with the Year 3 learning objectives, which is good for Year 4 to revisit. Then progress to Year 4 objectives and questions adapted for independent tasks.</a:t>
            </a:r>
          </a:p>
          <a:p>
            <a:pPr>
              <a:lnSpc>
                <a:spcPts val="5939"/>
              </a:lnSpc>
            </a:pPr>
            <a:endParaRPr lang="en-US" sz="3600" b="1" spc="62" dirty="0">
              <a:solidFill>
                <a:srgbClr val="7030A0"/>
              </a:solidFill>
              <a:latin typeface="Comic Sans Bold"/>
            </a:endParaRPr>
          </a:p>
          <a:p>
            <a:pPr>
              <a:lnSpc>
                <a:spcPts val="5939"/>
              </a:lnSpc>
            </a:pPr>
            <a:r>
              <a:rPr lang="en-US" sz="3600" b="1" spc="62" dirty="0">
                <a:solidFill>
                  <a:srgbClr val="7030A0"/>
                </a:solidFill>
                <a:latin typeface="Comic Sans Bold"/>
              </a:rPr>
              <a:t>English – The National Curriculum already combines Year 3 and 4 together for Reading, Writing and Grammar, Punctations &amp; Spelling (GPS). Children will have an expected success criteria for each lesson. We have created a 2-year plan to avoid any repetition of the literacy books we use. </a:t>
            </a:r>
          </a:p>
        </p:txBody>
      </p:sp>
    </p:spTree>
    <p:extLst>
      <p:ext uri="{BB962C8B-B14F-4D97-AF65-F5344CB8AC3E}">
        <p14:creationId xmlns:p14="http://schemas.microsoft.com/office/powerpoint/2010/main" val="19351833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a:extLst>
            <a:ext uri="{FF2B5EF4-FFF2-40B4-BE49-F238E27FC236}">
              <a16:creationId xmlns:a16="http://schemas.microsoft.com/office/drawing/2014/main" id="{9A161768-26A2-E6DF-3036-D4C635247B1A}"/>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94C1C7CB-710C-0657-36C9-1BB3F2FAD8B1}"/>
              </a:ext>
            </a:extLst>
          </p:cNvPr>
          <p:cNvGrpSpPr/>
          <p:nvPr/>
        </p:nvGrpSpPr>
        <p:grpSpPr>
          <a:xfrm>
            <a:off x="272846" y="1367861"/>
            <a:ext cx="17812683" cy="8684809"/>
            <a:chOff x="0" y="0"/>
            <a:chExt cx="3404130" cy="2379754"/>
          </a:xfrm>
        </p:grpSpPr>
        <p:sp>
          <p:nvSpPr>
            <p:cNvPr id="3" name="Freeform 3">
              <a:extLst>
                <a:ext uri="{FF2B5EF4-FFF2-40B4-BE49-F238E27FC236}">
                  <a16:creationId xmlns:a16="http://schemas.microsoft.com/office/drawing/2014/main" id="{5D1C76B2-A706-86F8-23F3-340AFB208B72}"/>
                </a:ext>
              </a:extLst>
            </p:cNvPr>
            <p:cNvSpPr/>
            <p:nvPr/>
          </p:nvSpPr>
          <p:spPr>
            <a:xfrm>
              <a:off x="0" y="0"/>
              <a:ext cx="3404131" cy="2379754"/>
            </a:xfrm>
            <a:custGeom>
              <a:avLst/>
              <a:gdLst/>
              <a:ahLst/>
              <a:cxnLst/>
              <a:rect l="l" t="t" r="r" b="b"/>
              <a:pathLst>
                <a:path w="3404131" h="2379754">
                  <a:moveTo>
                    <a:pt x="17371" y="0"/>
                  </a:moveTo>
                  <a:lnTo>
                    <a:pt x="3386760" y="0"/>
                  </a:lnTo>
                  <a:cubicBezTo>
                    <a:pt x="3396354" y="0"/>
                    <a:pt x="3404131" y="7777"/>
                    <a:pt x="3404131" y="17371"/>
                  </a:cubicBezTo>
                  <a:lnTo>
                    <a:pt x="3404131" y="2362384"/>
                  </a:lnTo>
                  <a:cubicBezTo>
                    <a:pt x="3404131" y="2371977"/>
                    <a:pt x="3396354" y="2379754"/>
                    <a:pt x="3386760" y="2379754"/>
                  </a:cubicBezTo>
                  <a:lnTo>
                    <a:pt x="17371" y="2379754"/>
                  </a:lnTo>
                  <a:cubicBezTo>
                    <a:pt x="7777" y="2379754"/>
                    <a:pt x="0" y="2371977"/>
                    <a:pt x="0" y="2362384"/>
                  </a:cubicBezTo>
                  <a:lnTo>
                    <a:pt x="0" y="17371"/>
                  </a:lnTo>
                  <a:cubicBezTo>
                    <a:pt x="0" y="7777"/>
                    <a:pt x="7777" y="0"/>
                    <a:pt x="17371" y="0"/>
                  </a:cubicBezTo>
                  <a:close/>
                </a:path>
              </a:pathLst>
            </a:custGeom>
            <a:solidFill>
              <a:srgbClr val="FFFFFF"/>
            </a:solidFill>
          </p:spPr>
          <p:txBody>
            <a:bodyPr/>
            <a:lstStyle/>
            <a:p>
              <a:endParaRPr lang="en-US"/>
            </a:p>
          </p:txBody>
        </p:sp>
        <p:sp>
          <p:nvSpPr>
            <p:cNvPr id="4" name="TextBox 4">
              <a:extLst>
                <a:ext uri="{FF2B5EF4-FFF2-40B4-BE49-F238E27FC236}">
                  <a16:creationId xmlns:a16="http://schemas.microsoft.com/office/drawing/2014/main" id="{457AE159-6BEE-55FC-704C-8BA37BB36875}"/>
                </a:ext>
              </a:extLst>
            </p:cNvPr>
            <p:cNvSpPr txBox="1"/>
            <p:nvPr/>
          </p:nvSpPr>
          <p:spPr>
            <a:xfrm>
              <a:off x="0" y="-19050"/>
              <a:ext cx="3404130" cy="2398804"/>
            </a:xfrm>
            <a:prstGeom prst="rect">
              <a:avLst/>
            </a:prstGeom>
          </p:spPr>
          <p:txBody>
            <a:bodyPr lIns="50800" tIns="50800" rIns="50800" bIns="50800" rtlCol="0" anchor="ctr"/>
            <a:lstStyle/>
            <a:p>
              <a:pPr algn="l">
                <a:lnSpc>
                  <a:spcPts val="3299"/>
                </a:lnSpc>
              </a:pPr>
              <a:endParaRPr/>
            </a:p>
          </p:txBody>
        </p:sp>
      </p:grpSp>
      <p:sp>
        <p:nvSpPr>
          <p:cNvPr id="5" name="Freeform 5">
            <a:extLst>
              <a:ext uri="{FF2B5EF4-FFF2-40B4-BE49-F238E27FC236}">
                <a16:creationId xmlns:a16="http://schemas.microsoft.com/office/drawing/2014/main" id="{637CE160-5C22-2452-4B78-DDAEC4E03526}"/>
              </a:ext>
            </a:extLst>
          </p:cNvPr>
          <p:cNvSpPr/>
          <p:nvPr/>
        </p:nvSpPr>
        <p:spPr>
          <a:xfrm>
            <a:off x="-1933811" y="1513109"/>
            <a:ext cx="3344673" cy="2710378"/>
          </a:xfrm>
          <a:custGeom>
            <a:avLst/>
            <a:gdLst/>
            <a:ahLst/>
            <a:cxnLst/>
            <a:rect l="l" t="t" r="r" b="b"/>
            <a:pathLst>
              <a:path w="4540104" h="5101240">
                <a:moveTo>
                  <a:pt x="0" y="0"/>
                </a:moveTo>
                <a:lnTo>
                  <a:pt x="4540104" y="0"/>
                </a:lnTo>
                <a:lnTo>
                  <a:pt x="4540104" y="5101240"/>
                </a:lnTo>
                <a:lnTo>
                  <a:pt x="0" y="510124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E68EA942-7D83-37EE-EF0A-640EFC0B94EF}"/>
              </a:ext>
            </a:extLst>
          </p:cNvPr>
          <p:cNvSpPr/>
          <p:nvPr/>
        </p:nvSpPr>
        <p:spPr>
          <a:xfrm>
            <a:off x="-514503" y="9153437"/>
            <a:ext cx="2215465" cy="1456668"/>
          </a:xfrm>
          <a:custGeom>
            <a:avLst/>
            <a:gdLst/>
            <a:ahLst/>
            <a:cxnLst/>
            <a:rect l="l" t="t" r="r" b="b"/>
            <a:pathLst>
              <a:path w="2215465" h="1456668">
                <a:moveTo>
                  <a:pt x="0" y="0"/>
                </a:moveTo>
                <a:lnTo>
                  <a:pt x="2215465" y="0"/>
                </a:lnTo>
                <a:lnTo>
                  <a:pt x="2215465" y="1456668"/>
                </a:lnTo>
                <a:lnTo>
                  <a:pt x="0" y="14566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a:extLst>
              <a:ext uri="{FF2B5EF4-FFF2-40B4-BE49-F238E27FC236}">
                <a16:creationId xmlns:a16="http://schemas.microsoft.com/office/drawing/2014/main" id="{9CF4C62E-0ED1-252B-C246-B8F55E7A0709}"/>
              </a:ext>
            </a:extLst>
          </p:cNvPr>
          <p:cNvSpPr/>
          <p:nvPr/>
        </p:nvSpPr>
        <p:spPr>
          <a:xfrm>
            <a:off x="17385132" y="1305167"/>
            <a:ext cx="1400595" cy="1262286"/>
          </a:xfrm>
          <a:custGeom>
            <a:avLst/>
            <a:gdLst/>
            <a:ahLst/>
            <a:cxnLst/>
            <a:rect l="l" t="t" r="r" b="b"/>
            <a:pathLst>
              <a:path w="1400595" h="1262286">
                <a:moveTo>
                  <a:pt x="0" y="0"/>
                </a:moveTo>
                <a:lnTo>
                  <a:pt x="1400594" y="0"/>
                </a:lnTo>
                <a:lnTo>
                  <a:pt x="1400594" y="1262286"/>
                </a:lnTo>
                <a:lnTo>
                  <a:pt x="0" y="126228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9" name="TextBox 9">
            <a:extLst>
              <a:ext uri="{FF2B5EF4-FFF2-40B4-BE49-F238E27FC236}">
                <a16:creationId xmlns:a16="http://schemas.microsoft.com/office/drawing/2014/main" id="{6D2268D2-7D0F-91DB-F994-17D5EAAFF3CA}"/>
              </a:ext>
            </a:extLst>
          </p:cNvPr>
          <p:cNvSpPr txBox="1"/>
          <p:nvPr/>
        </p:nvSpPr>
        <p:spPr>
          <a:xfrm>
            <a:off x="1669564" y="1600794"/>
            <a:ext cx="16168502" cy="8249502"/>
          </a:xfrm>
          <a:prstGeom prst="rect">
            <a:avLst/>
          </a:prstGeom>
        </p:spPr>
        <p:txBody>
          <a:bodyPr wrap="square" lIns="0" tIns="0" rIns="0" bIns="0" rtlCol="0" anchor="t">
            <a:spAutoFit/>
          </a:bodyPr>
          <a:lstStyle/>
          <a:p>
            <a:pPr>
              <a:lnSpc>
                <a:spcPts val="5939"/>
              </a:lnSpc>
            </a:pPr>
            <a:r>
              <a:rPr lang="en-US" sz="3600" b="1" spc="62">
                <a:solidFill>
                  <a:srgbClr val="7030A0"/>
                </a:solidFill>
                <a:latin typeface="Comic Sans Bold"/>
              </a:rPr>
              <a:t>Foundation Subjects – These are also on a 2-year rolling plan so  children will experience different topics during their time LKS2.</a:t>
            </a:r>
            <a:endParaRPr lang="en-US" sz="3600" b="1" spc="62" dirty="0">
              <a:solidFill>
                <a:srgbClr val="7030A0"/>
              </a:solidFill>
              <a:latin typeface="Comic Sans Bold"/>
            </a:endParaRPr>
          </a:p>
          <a:p>
            <a:pPr>
              <a:lnSpc>
                <a:spcPts val="5939"/>
              </a:lnSpc>
            </a:pPr>
            <a:endParaRPr lang="en-US" sz="3600" b="1" spc="62" dirty="0">
              <a:solidFill>
                <a:srgbClr val="7030A0"/>
              </a:solidFill>
              <a:latin typeface="Comic Sans Bold"/>
            </a:endParaRPr>
          </a:p>
          <a:p>
            <a:pPr>
              <a:lnSpc>
                <a:spcPts val="5939"/>
              </a:lnSpc>
            </a:pPr>
            <a:r>
              <a:rPr lang="en-US" sz="3600" b="1" spc="62" dirty="0">
                <a:solidFill>
                  <a:srgbClr val="7030A0"/>
                </a:solidFill>
                <a:latin typeface="Comic Sans Bold"/>
              </a:rPr>
              <a:t>P.E. - Skills will be developed by securing the Year 3 skills and </a:t>
            </a:r>
            <a:r>
              <a:rPr lang="en-US" sz="3600" b="1" spc="62">
                <a:solidFill>
                  <a:srgbClr val="7030A0"/>
                </a:solidFill>
                <a:latin typeface="Comic Sans Bold"/>
              </a:rPr>
              <a:t>building on these for the Year 4's.</a:t>
            </a:r>
          </a:p>
          <a:p>
            <a:pPr>
              <a:lnSpc>
                <a:spcPts val="5939"/>
              </a:lnSpc>
            </a:pPr>
            <a:endParaRPr lang="en-US" sz="3600" b="1" spc="62" dirty="0">
              <a:solidFill>
                <a:srgbClr val="7030A0"/>
              </a:solidFill>
              <a:latin typeface="Comic Sans Bold"/>
            </a:endParaRPr>
          </a:p>
          <a:p>
            <a:pPr>
              <a:lnSpc>
                <a:spcPts val="5939"/>
              </a:lnSpc>
            </a:pPr>
            <a:endParaRPr lang="en-US"/>
          </a:p>
          <a:p>
            <a:pPr>
              <a:lnSpc>
                <a:spcPts val="5939"/>
              </a:lnSpc>
            </a:pPr>
            <a:endParaRPr lang="en-US" sz="3600" b="1" spc="62" dirty="0">
              <a:solidFill>
                <a:srgbClr val="7030A0"/>
              </a:solidFill>
              <a:latin typeface="Comic Sans Bold"/>
            </a:endParaRPr>
          </a:p>
          <a:p>
            <a:pPr>
              <a:lnSpc>
                <a:spcPts val="5939"/>
              </a:lnSpc>
            </a:pPr>
            <a:endParaRPr lang="en-US" sz="3600" b="1" spc="62">
              <a:solidFill>
                <a:srgbClr val="7030A0"/>
              </a:solidFill>
              <a:latin typeface="Comic Sans Bold"/>
            </a:endParaRPr>
          </a:p>
          <a:p>
            <a:pPr>
              <a:lnSpc>
                <a:spcPts val="5939"/>
              </a:lnSpc>
            </a:pPr>
            <a:endParaRPr lang="en-US" sz="3600" b="1" spc="62" dirty="0">
              <a:solidFill>
                <a:srgbClr val="7030A0"/>
              </a:solidFill>
              <a:latin typeface="Comic Sans Bold"/>
            </a:endParaRPr>
          </a:p>
          <a:p>
            <a:pPr>
              <a:lnSpc>
                <a:spcPts val="5939"/>
              </a:lnSpc>
            </a:pPr>
            <a:endParaRPr lang="en-US" sz="3600" b="1" spc="62" dirty="0">
              <a:solidFill>
                <a:srgbClr val="7030A0"/>
              </a:solidFill>
              <a:latin typeface="Comic Sans Bold"/>
            </a:endParaRPr>
          </a:p>
        </p:txBody>
      </p:sp>
      <p:sp>
        <p:nvSpPr>
          <p:cNvPr id="10" name="TextBox 9">
            <a:extLst>
              <a:ext uri="{FF2B5EF4-FFF2-40B4-BE49-F238E27FC236}">
                <a16:creationId xmlns:a16="http://schemas.microsoft.com/office/drawing/2014/main" id="{432C4EE6-992F-0F56-C557-E4983693A108}"/>
              </a:ext>
            </a:extLst>
          </p:cNvPr>
          <p:cNvSpPr txBox="1"/>
          <p:nvPr/>
        </p:nvSpPr>
        <p:spPr>
          <a:xfrm>
            <a:off x="509258" y="164094"/>
            <a:ext cx="1730343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5400" b="1">
                <a:solidFill>
                  <a:srgbClr val="FF4905"/>
                </a:solidFill>
                <a:latin typeface="Solway Bold"/>
              </a:rPr>
              <a:t>Teaching Year 3 &amp; 4 – Lower Key Stage 2 (LKS2) </a:t>
            </a:r>
            <a:endParaRPr lang="en-GB"/>
          </a:p>
          <a:p>
            <a:pPr algn="ctr"/>
            <a:endParaRPr lang="en-GB"/>
          </a:p>
        </p:txBody>
      </p:sp>
    </p:spTree>
    <p:extLst>
      <p:ext uri="{BB962C8B-B14F-4D97-AF65-F5344CB8AC3E}">
        <p14:creationId xmlns:p14="http://schemas.microsoft.com/office/powerpoint/2010/main" val="8610359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grpSp>
        <p:nvGrpSpPr>
          <p:cNvPr id="2" name="Group 2"/>
          <p:cNvGrpSpPr/>
          <p:nvPr/>
        </p:nvGrpSpPr>
        <p:grpSpPr>
          <a:xfrm>
            <a:off x="8381903" y="200287"/>
            <a:ext cx="9013718" cy="2516618"/>
            <a:chOff x="0" y="0"/>
            <a:chExt cx="2373983" cy="662813"/>
          </a:xfrm>
        </p:grpSpPr>
        <p:sp>
          <p:nvSpPr>
            <p:cNvPr id="3" name="Freeform 3"/>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4" name="TextBox 4"/>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grpSp>
        <p:nvGrpSpPr>
          <p:cNvPr id="5" name="Group 5"/>
          <p:cNvGrpSpPr/>
          <p:nvPr/>
        </p:nvGrpSpPr>
        <p:grpSpPr>
          <a:xfrm>
            <a:off x="8434334" y="5521044"/>
            <a:ext cx="9024204" cy="2264948"/>
            <a:chOff x="0" y="0"/>
            <a:chExt cx="2373983" cy="662813"/>
          </a:xfrm>
        </p:grpSpPr>
        <p:sp>
          <p:nvSpPr>
            <p:cNvPr id="6" name="Freeform 6"/>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7" name="TextBox 7"/>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grpSp>
        <p:nvGrpSpPr>
          <p:cNvPr id="8" name="Group 8"/>
          <p:cNvGrpSpPr/>
          <p:nvPr/>
        </p:nvGrpSpPr>
        <p:grpSpPr>
          <a:xfrm>
            <a:off x="8423848" y="7874603"/>
            <a:ext cx="9066149" cy="2625114"/>
            <a:chOff x="-13809" y="-28575"/>
            <a:chExt cx="2387792" cy="691388"/>
          </a:xfrm>
        </p:grpSpPr>
        <p:sp>
          <p:nvSpPr>
            <p:cNvPr id="9" name="Freeform 9"/>
            <p:cNvSpPr/>
            <p:nvPr/>
          </p:nvSpPr>
          <p:spPr>
            <a:xfrm>
              <a:off x="-13809" y="0"/>
              <a:ext cx="2373983" cy="535770"/>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10" name="TextBox 10"/>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sp>
        <p:nvSpPr>
          <p:cNvPr id="11" name="Freeform 11"/>
          <p:cNvSpPr/>
          <p:nvPr/>
        </p:nvSpPr>
        <p:spPr>
          <a:xfrm>
            <a:off x="-906159" y="6867827"/>
            <a:ext cx="4540104" cy="5101240"/>
          </a:xfrm>
          <a:custGeom>
            <a:avLst/>
            <a:gdLst/>
            <a:ahLst/>
            <a:cxnLst/>
            <a:rect l="l" t="t" r="r" b="b"/>
            <a:pathLst>
              <a:path w="4540104" h="5101240">
                <a:moveTo>
                  <a:pt x="0" y="0"/>
                </a:moveTo>
                <a:lnTo>
                  <a:pt x="4540104" y="0"/>
                </a:lnTo>
                <a:lnTo>
                  <a:pt x="4540104" y="5101240"/>
                </a:lnTo>
                <a:lnTo>
                  <a:pt x="0" y="510124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2" name="Freeform 12"/>
          <p:cNvSpPr/>
          <p:nvPr/>
        </p:nvSpPr>
        <p:spPr>
          <a:xfrm>
            <a:off x="3778562" y="8346108"/>
            <a:ext cx="2215465" cy="1456668"/>
          </a:xfrm>
          <a:custGeom>
            <a:avLst/>
            <a:gdLst/>
            <a:ahLst/>
            <a:cxnLst/>
            <a:rect l="l" t="t" r="r" b="b"/>
            <a:pathLst>
              <a:path w="2215465" h="1456668">
                <a:moveTo>
                  <a:pt x="0" y="0"/>
                </a:moveTo>
                <a:lnTo>
                  <a:pt x="2215465" y="0"/>
                </a:lnTo>
                <a:lnTo>
                  <a:pt x="2215465" y="1456668"/>
                </a:lnTo>
                <a:lnTo>
                  <a:pt x="0" y="14566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3" name="Freeform 13"/>
          <p:cNvSpPr/>
          <p:nvPr/>
        </p:nvSpPr>
        <p:spPr>
          <a:xfrm>
            <a:off x="120962" y="5143500"/>
            <a:ext cx="7315200" cy="1691640"/>
          </a:xfrm>
          <a:custGeom>
            <a:avLst/>
            <a:gdLst/>
            <a:ahLst/>
            <a:cxnLst/>
            <a:rect l="l" t="t" r="r" b="b"/>
            <a:pathLst>
              <a:path w="7315200" h="1691640">
                <a:moveTo>
                  <a:pt x="0" y="0"/>
                </a:moveTo>
                <a:lnTo>
                  <a:pt x="7315200" y="0"/>
                </a:lnTo>
                <a:lnTo>
                  <a:pt x="7315200" y="1691640"/>
                </a:lnTo>
                <a:lnTo>
                  <a:pt x="0" y="169164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4" name="Freeform 14"/>
          <p:cNvSpPr/>
          <p:nvPr/>
        </p:nvSpPr>
        <p:spPr>
          <a:xfrm>
            <a:off x="3633945" y="9655857"/>
            <a:ext cx="1400595" cy="1262286"/>
          </a:xfrm>
          <a:custGeom>
            <a:avLst/>
            <a:gdLst/>
            <a:ahLst/>
            <a:cxnLst/>
            <a:rect l="l" t="t" r="r" b="b"/>
            <a:pathLst>
              <a:path w="1400595" h="1262286">
                <a:moveTo>
                  <a:pt x="0" y="0"/>
                </a:moveTo>
                <a:lnTo>
                  <a:pt x="1400595" y="0"/>
                </a:lnTo>
                <a:lnTo>
                  <a:pt x="1400595" y="1262286"/>
                </a:lnTo>
                <a:lnTo>
                  <a:pt x="0" y="1262286"/>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5" name="TextBox 15"/>
          <p:cNvSpPr txBox="1"/>
          <p:nvPr/>
        </p:nvSpPr>
        <p:spPr>
          <a:xfrm>
            <a:off x="1028700" y="3976437"/>
            <a:ext cx="6984394" cy="2677027"/>
          </a:xfrm>
          <a:prstGeom prst="rect">
            <a:avLst/>
          </a:prstGeom>
        </p:spPr>
        <p:txBody>
          <a:bodyPr lIns="0" tIns="0" rIns="0" bIns="0" rtlCol="0" anchor="t">
            <a:spAutoFit/>
          </a:bodyPr>
          <a:lstStyle/>
          <a:p>
            <a:pPr algn="l">
              <a:lnSpc>
                <a:spcPts val="10119"/>
              </a:lnSpc>
            </a:pPr>
            <a:r>
              <a:rPr lang="en-US" sz="11499" b="1" spc="-390">
                <a:solidFill>
                  <a:srgbClr val="FF4905"/>
                </a:solidFill>
                <a:latin typeface="Solway Bold"/>
                <a:ea typeface="Solway Bold"/>
                <a:cs typeface="Solway Bold"/>
                <a:sym typeface="Solway Bold"/>
              </a:rPr>
              <a:t>Some fun projects</a:t>
            </a:r>
          </a:p>
        </p:txBody>
      </p:sp>
      <p:sp>
        <p:nvSpPr>
          <p:cNvPr id="17" name="TextBox 17"/>
          <p:cNvSpPr txBox="1"/>
          <p:nvPr/>
        </p:nvSpPr>
        <p:spPr>
          <a:xfrm>
            <a:off x="8700297" y="912872"/>
            <a:ext cx="8439849" cy="1665521"/>
          </a:xfrm>
          <a:prstGeom prst="rect">
            <a:avLst/>
          </a:prstGeom>
        </p:spPr>
        <p:txBody>
          <a:bodyPr lIns="0" tIns="0" rIns="0" bIns="0" rtlCol="0" anchor="t">
            <a:spAutoFit/>
          </a:bodyPr>
          <a:lstStyle/>
          <a:p>
            <a:pPr algn="ctr">
              <a:lnSpc>
                <a:spcPts val="3299"/>
              </a:lnSpc>
            </a:pPr>
            <a:endParaRPr lang="en-US" sz="2450" spc="34" dirty="0">
              <a:solidFill>
                <a:srgbClr val="1B48AA"/>
              </a:solidFill>
              <a:latin typeface="Glacial Indifference"/>
              <a:ea typeface="Glacial Indifference"/>
              <a:cs typeface="Glacial Indifference"/>
            </a:endParaRPr>
          </a:p>
          <a:p>
            <a:pPr algn="ctr">
              <a:lnSpc>
                <a:spcPts val="3299"/>
              </a:lnSpc>
            </a:pPr>
            <a:r>
              <a:rPr lang="en-US" sz="2450" spc="34" dirty="0">
                <a:solidFill>
                  <a:srgbClr val="1B48AA"/>
                </a:solidFill>
                <a:latin typeface="Comic Sans MS"/>
                <a:ea typeface="Glacial Indifference"/>
                <a:cs typeface="Glacial Indifference"/>
              </a:rPr>
              <a:t> Completing various activities from building huts to learning </a:t>
            </a:r>
            <a:r>
              <a:rPr lang="en-US" sz="2450" spc="34">
                <a:solidFill>
                  <a:srgbClr val="1B48AA"/>
                </a:solidFill>
                <a:latin typeface="Comic Sans MS"/>
                <a:ea typeface="Glacial Indifference"/>
                <a:cs typeface="Glacial Indifference"/>
              </a:rPr>
              <a:t>about the battle between the Romans and Boudicca with the Celts in </a:t>
            </a:r>
            <a:r>
              <a:rPr lang="en-US" sz="2450" spc="34" dirty="0">
                <a:solidFill>
                  <a:srgbClr val="1B48AA"/>
                </a:solidFill>
                <a:latin typeface="Comic Sans MS"/>
                <a:ea typeface="Glacial Indifference"/>
                <a:cs typeface="Glacial Indifference"/>
              </a:rPr>
              <a:t>Colchester.</a:t>
            </a:r>
          </a:p>
        </p:txBody>
      </p:sp>
      <p:sp>
        <p:nvSpPr>
          <p:cNvPr id="18" name="TextBox 18"/>
          <p:cNvSpPr txBox="1"/>
          <p:nvPr/>
        </p:nvSpPr>
        <p:spPr>
          <a:xfrm>
            <a:off x="8765611" y="199233"/>
            <a:ext cx="7900258" cy="710131"/>
          </a:xfrm>
          <a:prstGeom prst="rect">
            <a:avLst/>
          </a:prstGeom>
        </p:spPr>
        <p:txBody>
          <a:bodyPr wrap="square" lIns="0" tIns="0" rIns="0" bIns="0" rtlCol="0" anchor="t">
            <a:spAutoFit/>
          </a:bodyPr>
          <a:lstStyle/>
          <a:p>
            <a:pPr algn="ctr">
              <a:lnSpc>
                <a:spcPts val="5939"/>
              </a:lnSpc>
            </a:pPr>
            <a:r>
              <a:rPr lang="en-US" sz="4450" b="1" spc="62">
                <a:solidFill>
                  <a:srgbClr val="1B48AA"/>
                </a:solidFill>
                <a:latin typeface="Glacial Indifference Bold"/>
                <a:ea typeface="Glacial Indifference Bold"/>
                <a:cs typeface="Glacial Indifference Bold"/>
                <a:sym typeface="Glacial Indifference Bold"/>
              </a:rPr>
              <a:t>Colchester Castle - 26.11.26</a:t>
            </a:r>
            <a:endParaRPr lang="en-US" sz="4450" b="1" spc="62" dirty="0">
              <a:solidFill>
                <a:srgbClr val="1B48AA"/>
              </a:solidFill>
              <a:latin typeface="Glacial Indifference Bold"/>
              <a:ea typeface="Glacial Indifference Bold"/>
              <a:cs typeface="Glacial Indifference Bold"/>
              <a:sym typeface="Glacial Indifference Bold"/>
            </a:endParaRPr>
          </a:p>
        </p:txBody>
      </p:sp>
      <p:sp>
        <p:nvSpPr>
          <p:cNvPr id="19" name="TextBox 19"/>
          <p:cNvSpPr txBox="1"/>
          <p:nvPr/>
        </p:nvSpPr>
        <p:spPr>
          <a:xfrm>
            <a:off x="8390274" y="5655003"/>
            <a:ext cx="9008055" cy="673261"/>
          </a:xfrm>
          <a:prstGeom prst="rect">
            <a:avLst/>
          </a:prstGeom>
        </p:spPr>
        <p:txBody>
          <a:bodyPr wrap="square" lIns="0" tIns="0" rIns="0" bIns="0" rtlCol="0" anchor="t">
            <a:spAutoFit/>
          </a:bodyPr>
          <a:lstStyle/>
          <a:p>
            <a:pPr algn="ctr">
              <a:lnSpc>
                <a:spcPts val="5559"/>
              </a:lnSpc>
            </a:pPr>
            <a:r>
              <a:rPr lang="en-US" sz="4200" b="1" spc="58" dirty="0">
                <a:solidFill>
                  <a:srgbClr val="1B48AA"/>
                </a:solidFill>
                <a:latin typeface="Glacial Indifference Bold"/>
                <a:ea typeface="Glacial Indifference Bold"/>
                <a:cs typeface="Glacial Indifference Bold"/>
                <a:sym typeface="Glacial Indifference Bold"/>
              </a:rPr>
              <a:t> </a:t>
            </a:r>
            <a:r>
              <a:rPr lang="en-US" sz="3600" b="1" spc="58">
                <a:solidFill>
                  <a:srgbClr val="1B48AA"/>
                </a:solidFill>
                <a:latin typeface="Glacial Indifference Bold"/>
                <a:ea typeface="Glacial Indifference Bold"/>
                <a:cs typeface="Glacial Indifference Bold"/>
                <a:sym typeface="Glacial Indifference Bold"/>
              </a:rPr>
              <a:t>VR Immersion Experience – 10.06.27</a:t>
            </a:r>
            <a:endParaRPr lang="en-US" sz="3600">
              <a:ea typeface="Calibri"/>
              <a:cs typeface="Calibri"/>
            </a:endParaRPr>
          </a:p>
        </p:txBody>
      </p:sp>
      <p:sp>
        <p:nvSpPr>
          <p:cNvPr id="20" name="TextBox 20"/>
          <p:cNvSpPr txBox="1"/>
          <p:nvPr/>
        </p:nvSpPr>
        <p:spPr>
          <a:xfrm>
            <a:off x="8731755" y="8912715"/>
            <a:ext cx="8439849" cy="819135"/>
          </a:xfrm>
          <a:prstGeom prst="rect">
            <a:avLst/>
          </a:prstGeom>
        </p:spPr>
        <p:txBody>
          <a:bodyPr lIns="0" tIns="0" rIns="0" bIns="0" rtlCol="0" anchor="t">
            <a:spAutoFit/>
          </a:bodyPr>
          <a:lstStyle/>
          <a:p>
            <a:pPr algn="ctr">
              <a:lnSpc>
                <a:spcPts val="3299"/>
              </a:lnSpc>
            </a:pPr>
            <a:r>
              <a:rPr lang="en-US" sz="2450" spc="34">
                <a:solidFill>
                  <a:srgbClr val="1B48AA"/>
                </a:solidFill>
                <a:latin typeface="Comic Sans MS"/>
                <a:ea typeface="Glacial Indifference"/>
                <a:cs typeface="Glacial Indifference"/>
                <a:sym typeface="Glacial Indifference"/>
              </a:rPr>
              <a:t>Essex Fire Service and Essex Police to talk about how</a:t>
            </a:r>
            <a:r>
              <a:rPr lang="en-US" sz="2450" spc="34" dirty="0">
                <a:solidFill>
                  <a:srgbClr val="1B48AA"/>
                </a:solidFill>
                <a:latin typeface="Comic Sans MS"/>
                <a:ea typeface="Glacial Indifference"/>
                <a:cs typeface="Glacial Indifference"/>
                <a:sym typeface="Glacial Indifference"/>
              </a:rPr>
              <a:t> to keep safe at home and in the community.</a:t>
            </a:r>
            <a:endParaRPr lang="en-US" sz="2450" spc="34">
              <a:solidFill>
                <a:srgbClr val="1B48AA"/>
              </a:solidFill>
              <a:latin typeface="Comic Sans MS"/>
              <a:ea typeface="Glacial Indifference"/>
              <a:cs typeface="Glacial Indifference"/>
            </a:endParaRPr>
          </a:p>
        </p:txBody>
      </p:sp>
      <p:sp>
        <p:nvSpPr>
          <p:cNvPr id="21" name="TextBox 21"/>
          <p:cNvSpPr txBox="1"/>
          <p:nvPr/>
        </p:nvSpPr>
        <p:spPr>
          <a:xfrm>
            <a:off x="10328059" y="7928189"/>
            <a:ext cx="6149057" cy="710131"/>
          </a:xfrm>
          <a:prstGeom prst="rect">
            <a:avLst/>
          </a:prstGeom>
        </p:spPr>
        <p:txBody>
          <a:bodyPr wrap="square" lIns="0" tIns="0" rIns="0" bIns="0" rtlCol="0" anchor="t">
            <a:spAutoFit/>
          </a:bodyPr>
          <a:lstStyle/>
          <a:p>
            <a:pPr algn="ctr">
              <a:lnSpc>
                <a:spcPts val="5939"/>
              </a:lnSpc>
            </a:pPr>
            <a:r>
              <a:rPr lang="en-US" sz="4450" b="1" spc="62">
                <a:solidFill>
                  <a:srgbClr val="1B48AA"/>
                </a:solidFill>
                <a:latin typeface="Glacial Indifference Bold"/>
                <a:ea typeface="Glacial Indifference Bold"/>
                <a:cs typeface="Glacial Indifference Bold"/>
                <a:sym typeface="Glacial Indifference Bold"/>
              </a:rPr>
              <a:t>Visitors – Dates TBC</a:t>
            </a:r>
            <a:endParaRPr lang="en-US" sz="4499" b="1" spc="62">
              <a:solidFill>
                <a:srgbClr val="1B48AA"/>
              </a:solidFill>
              <a:latin typeface="Glacial Indifference Bold"/>
              <a:ea typeface="Glacial Indifference Bold"/>
              <a:cs typeface="Glacial Indifference Bold"/>
              <a:sym typeface="Glacial Indifference Bold"/>
            </a:endParaRPr>
          </a:p>
        </p:txBody>
      </p:sp>
      <p:sp>
        <p:nvSpPr>
          <p:cNvPr id="22" name="TextBox 21">
            <a:extLst>
              <a:ext uri="{FF2B5EF4-FFF2-40B4-BE49-F238E27FC236}">
                <a16:creationId xmlns:a16="http://schemas.microsoft.com/office/drawing/2014/main" id="{BA45BD78-09ED-747A-6995-FA6984E51966}"/>
              </a:ext>
            </a:extLst>
          </p:cNvPr>
          <p:cNvSpPr txBox="1"/>
          <p:nvPr/>
        </p:nvSpPr>
        <p:spPr>
          <a:xfrm>
            <a:off x="8472881" y="6323201"/>
            <a:ext cx="900348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solidFill>
                  <a:schemeClr val="tx2"/>
                </a:solidFill>
                <a:latin typeface="Comic Sans MS"/>
                <a:ea typeface="Calibri"/>
                <a:cs typeface="Calibri"/>
              </a:rPr>
              <a:t>Children to be transported into different biomes through the magic of virtual reality. Exploring the wonders of the world from the </a:t>
            </a:r>
            <a:r>
              <a:rPr lang="en-GB" sz="2400">
                <a:solidFill>
                  <a:schemeClr val="tx2"/>
                </a:solidFill>
                <a:latin typeface="Comic Sans MS"/>
                <a:ea typeface="Calibri"/>
                <a:cs typeface="Calibri"/>
              </a:rPr>
              <a:t>Amazon Rainforest to the Namibian desert.  </a:t>
            </a:r>
          </a:p>
        </p:txBody>
      </p:sp>
      <p:grpSp>
        <p:nvGrpSpPr>
          <p:cNvPr id="23" name="Group 5">
            <a:extLst>
              <a:ext uri="{FF2B5EF4-FFF2-40B4-BE49-F238E27FC236}">
                <a16:creationId xmlns:a16="http://schemas.microsoft.com/office/drawing/2014/main" id="{2D684563-205B-2BCF-F67E-3E204FEDE2F6}"/>
              </a:ext>
            </a:extLst>
          </p:cNvPr>
          <p:cNvGrpSpPr/>
          <p:nvPr/>
        </p:nvGrpSpPr>
        <p:grpSpPr>
          <a:xfrm>
            <a:off x="8455306" y="2707098"/>
            <a:ext cx="9013718" cy="2625114"/>
            <a:chOff x="0" y="-28575"/>
            <a:chExt cx="2373983" cy="691388"/>
          </a:xfrm>
        </p:grpSpPr>
        <p:sp>
          <p:nvSpPr>
            <p:cNvPr id="24" name="Freeform 6">
              <a:extLst>
                <a:ext uri="{FF2B5EF4-FFF2-40B4-BE49-F238E27FC236}">
                  <a16:creationId xmlns:a16="http://schemas.microsoft.com/office/drawing/2014/main" id="{41101794-65EF-BAAE-1A59-624A74B4E83B}"/>
                </a:ext>
              </a:extLst>
            </p:cNvPr>
            <p:cNvSpPr/>
            <p:nvPr/>
          </p:nvSpPr>
          <p:spPr>
            <a:xfrm>
              <a:off x="0" y="0"/>
              <a:ext cx="2373983" cy="662813"/>
            </a:xfrm>
            <a:custGeom>
              <a:avLst/>
              <a:gdLst/>
              <a:ahLst/>
              <a:cxnLst/>
              <a:rect l="l" t="t" r="r" b="b"/>
              <a:pathLst>
                <a:path w="2373983" h="662813">
                  <a:moveTo>
                    <a:pt x="24908" y="0"/>
                  </a:moveTo>
                  <a:lnTo>
                    <a:pt x="2349075" y="0"/>
                  </a:lnTo>
                  <a:cubicBezTo>
                    <a:pt x="2355681" y="0"/>
                    <a:pt x="2362016" y="2624"/>
                    <a:pt x="2366688" y="7295"/>
                  </a:cubicBezTo>
                  <a:cubicBezTo>
                    <a:pt x="2371359" y="11967"/>
                    <a:pt x="2373983" y="18302"/>
                    <a:pt x="2373983" y="24908"/>
                  </a:cubicBezTo>
                  <a:lnTo>
                    <a:pt x="2373983" y="637905"/>
                  </a:lnTo>
                  <a:cubicBezTo>
                    <a:pt x="2373983" y="644511"/>
                    <a:pt x="2371359" y="650846"/>
                    <a:pt x="2366688" y="655517"/>
                  </a:cubicBezTo>
                  <a:cubicBezTo>
                    <a:pt x="2362016" y="660189"/>
                    <a:pt x="2355681" y="662813"/>
                    <a:pt x="2349075" y="662813"/>
                  </a:cubicBezTo>
                  <a:lnTo>
                    <a:pt x="24908" y="662813"/>
                  </a:lnTo>
                  <a:cubicBezTo>
                    <a:pt x="11152" y="662813"/>
                    <a:pt x="0" y="651661"/>
                    <a:pt x="0" y="637905"/>
                  </a:cubicBezTo>
                  <a:lnTo>
                    <a:pt x="0" y="24908"/>
                  </a:lnTo>
                  <a:cubicBezTo>
                    <a:pt x="0" y="11152"/>
                    <a:pt x="11152" y="0"/>
                    <a:pt x="24908" y="0"/>
                  </a:cubicBezTo>
                  <a:close/>
                </a:path>
              </a:pathLst>
            </a:custGeom>
            <a:solidFill>
              <a:srgbClr val="FFFFFF"/>
            </a:solidFill>
          </p:spPr>
          <p:txBody>
            <a:bodyPr/>
            <a:lstStyle/>
            <a:p>
              <a:endParaRPr lang="en-US"/>
            </a:p>
          </p:txBody>
        </p:sp>
        <p:sp>
          <p:nvSpPr>
            <p:cNvPr id="25" name="TextBox 7">
              <a:extLst>
                <a:ext uri="{FF2B5EF4-FFF2-40B4-BE49-F238E27FC236}">
                  <a16:creationId xmlns:a16="http://schemas.microsoft.com/office/drawing/2014/main" id="{D1E2028F-7720-A694-C7C6-703ED340FB1A}"/>
                </a:ext>
              </a:extLst>
            </p:cNvPr>
            <p:cNvSpPr txBox="1"/>
            <p:nvPr/>
          </p:nvSpPr>
          <p:spPr>
            <a:xfrm>
              <a:off x="0" y="-28575"/>
              <a:ext cx="2373983" cy="691388"/>
            </a:xfrm>
            <a:prstGeom prst="rect">
              <a:avLst/>
            </a:prstGeom>
          </p:spPr>
          <p:txBody>
            <a:bodyPr lIns="50800" tIns="50800" rIns="50800" bIns="50800" rtlCol="0" anchor="ctr"/>
            <a:lstStyle/>
            <a:p>
              <a:pPr algn="ctr">
                <a:lnSpc>
                  <a:spcPts val="3299"/>
                </a:lnSpc>
              </a:pPr>
              <a:endParaRPr/>
            </a:p>
          </p:txBody>
        </p:sp>
      </p:grpSp>
      <p:sp>
        <p:nvSpPr>
          <p:cNvPr id="26" name="TextBox 19">
            <a:extLst>
              <a:ext uri="{FF2B5EF4-FFF2-40B4-BE49-F238E27FC236}">
                <a16:creationId xmlns:a16="http://schemas.microsoft.com/office/drawing/2014/main" id="{2448565D-A6BD-928E-C1EF-6E320ABF784E}"/>
              </a:ext>
            </a:extLst>
          </p:cNvPr>
          <p:cNvSpPr txBox="1"/>
          <p:nvPr/>
        </p:nvSpPr>
        <p:spPr>
          <a:xfrm>
            <a:off x="8453190" y="2886635"/>
            <a:ext cx="9008055" cy="679160"/>
          </a:xfrm>
          <a:prstGeom prst="rect">
            <a:avLst/>
          </a:prstGeom>
        </p:spPr>
        <p:txBody>
          <a:bodyPr wrap="square" lIns="0" tIns="0" rIns="0" bIns="0" rtlCol="0" anchor="t">
            <a:spAutoFit/>
          </a:bodyPr>
          <a:lstStyle/>
          <a:p>
            <a:pPr algn="ctr">
              <a:lnSpc>
                <a:spcPts val="5559"/>
              </a:lnSpc>
            </a:pPr>
            <a:r>
              <a:rPr lang="en-US" sz="4200" b="1" spc="58">
                <a:solidFill>
                  <a:srgbClr val="1B48AA"/>
                </a:solidFill>
                <a:latin typeface="Glacial Indifference Bold"/>
                <a:ea typeface="Glacial Indifference Bold"/>
                <a:cs typeface="Glacial Indifference Bold"/>
                <a:sym typeface="Glacial Indifference Bold"/>
              </a:rPr>
              <a:t> Viking Themed Day - Summer </a:t>
            </a:r>
            <a:r>
              <a:rPr lang="en-US" sz="4200" b="1" spc="58" dirty="0">
                <a:solidFill>
                  <a:srgbClr val="1B48AA"/>
                </a:solidFill>
                <a:latin typeface="Glacial Indifference Bold"/>
                <a:ea typeface="Glacial Indifference Bold"/>
                <a:cs typeface="Glacial Indifference Bold"/>
                <a:sym typeface="Glacial Indifference Bold"/>
              </a:rPr>
              <a:t> </a:t>
            </a:r>
            <a:endParaRPr lang="en-US">
              <a:ea typeface="Calibri"/>
              <a:cs typeface="Calibri"/>
            </a:endParaRPr>
          </a:p>
        </p:txBody>
      </p:sp>
      <p:sp>
        <p:nvSpPr>
          <p:cNvPr id="27" name="TextBox 26">
            <a:extLst>
              <a:ext uri="{FF2B5EF4-FFF2-40B4-BE49-F238E27FC236}">
                <a16:creationId xmlns:a16="http://schemas.microsoft.com/office/drawing/2014/main" id="{AAD9C3BB-A516-04D3-92E1-E924DACDDF66}"/>
              </a:ext>
            </a:extLst>
          </p:cNvPr>
          <p:cNvSpPr txBox="1"/>
          <p:nvPr/>
        </p:nvSpPr>
        <p:spPr>
          <a:xfrm>
            <a:off x="8672118" y="3858934"/>
            <a:ext cx="802826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solidFill>
                  <a:schemeClr val="tx2"/>
                </a:solidFill>
                <a:latin typeface="Comic Sans MS"/>
                <a:ea typeface="Calibri"/>
                <a:cs typeface="Calibri"/>
              </a:rPr>
              <a:t>Teacher led activities from warrior training, making </a:t>
            </a:r>
            <a:r>
              <a:rPr lang="en-GB" sz="2400">
                <a:solidFill>
                  <a:schemeClr val="tx2"/>
                </a:solidFill>
                <a:latin typeface="Comic Sans MS"/>
                <a:ea typeface="Calibri"/>
                <a:cs typeface="Calibri"/>
              </a:rPr>
              <a:t>clay cups, weaving bracelets, feast.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grpSp>
        <p:nvGrpSpPr>
          <p:cNvPr id="2" name="Group 2"/>
          <p:cNvGrpSpPr/>
          <p:nvPr/>
        </p:nvGrpSpPr>
        <p:grpSpPr>
          <a:xfrm>
            <a:off x="4637141" y="3627185"/>
            <a:ext cx="9756461" cy="662808"/>
            <a:chOff x="0" y="0"/>
            <a:chExt cx="2569603" cy="174567"/>
          </a:xfrm>
        </p:grpSpPr>
        <p:sp>
          <p:nvSpPr>
            <p:cNvPr id="3" name="Freeform 3"/>
            <p:cNvSpPr/>
            <p:nvPr/>
          </p:nvSpPr>
          <p:spPr>
            <a:xfrm>
              <a:off x="0" y="0"/>
              <a:ext cx="2569603" cy="174567"/>
            </a:xfrm>
            <a:custGeom>
              <a:avLst/>
              <a:gdLst/>
              <a:ahLst/>
              <a:cxnLst/>
              <a:rect l="l" t="t" r="r" b="b"/>
              <a:pathLst>
                <a:path w="2569603" h="174567">
                  <a:moveTo>
                    <a:pt x="23012" y="0"/>
                  </a:moveTo>
                  <a:lnTo>
                    <a:pt x="2546591" y="0"/>
                  </a:lnTo>
                  <a:cubicBezTo>
                    <a:pt x="2552694" y="0"/>
                    <a:pt x="2558547" y="2424"/>
                    <a:pt x="2562863" y="6740"/>
                  </a:cubicBezTo>
                  <a:cubicBezTo>
                    <a:pt x="2567178" y="11056"/>
                    <a:pt x="2569603" y="16909"/>
                    <a:pt x="2569603" y="23012"/>
                  </a:cubicBezTo>
                  <a:lnTo>
                    <a:pt x="2569603" y="151555"/>
                  </a:lnTo>
                  <a:cubicBezTo>
                    <a:pt x="2569603" y="157658"/>
                    <a:pt x="2567178" y="163511"/>
                    <a:pt x="2562863" y="167827"/>
                  </a:cubicBezTo>
                  <a:cubicBezTo>
                    <a:pt x="2558547" y="172142"/>
                    <a:pt x="2552694" y="174567"/>
                    <a:pt x="2546591" y="174567"/>
                  </a:cubicBezTo>
                  <a:lnTo>
                    <a:pt x="23012" y="174567"/>
                  </a:lnTo>
                  <a:cubicBezTo>
                    <a:pt x="16909" y="174567"/>
                    <a:pt x="11056" y="172142"/>
                    <a:pt x="6740" y="167827"/>
                  </a:cubicBezTo>
                  <a:cubicBezTo>
                    <a:pt x="2424" y="163511"/>
                    <a:pt x="0" y="157658"/>
                    <a:pt x="0" y="151555"/>
                  </a:cubicBezTo>
                  <a:lnTo>
                    <a:pt x="0" y="23012"/>
                  </a:lnTo>
                  <a:cubicBezTo>
                    <a:pt x="0" y="16909"/>
                    <a:pt x="2424" y="11056"/>
                    <a:pt x="6740" y="6740"/>
                  </a:cubicBezTo>
                  <a:cubicBezTo>
                    <a:pt x="11056" y="2424"/>
                    <a:pt x="16909" y="0"/>
                    <a:pt x="23012" y="0"/>
                  </a:cubicBezTo>
                  <a:close/>
                </a:path>
              </a:pathLst>
            </a:custGeom>
            <a:solidFill>
              <a:srgbClr val="FFFFFF"/>
            </a:solidFill>
          </p:spPr>
          <p:txBody>
            <a:bodyPr/>
            <a:lstStyle/>
            <a:p>
              <a:endParaRPr lang="en-US"/>
            </a:p>
          </p:txBody>
        </p:sp>
        <p:sp>
          <p:nvSpPr>
            <p:cNvPr id="4" name="TextBox 4"/>
            <p:cNvSpPr txBox="1"/>
            <p:nvPr/>
          </p:nvSpPr>
          <p:spPr>
            <a:xfrm>
              <a:off x="0" y="-19050"/>
              <a:ext cx="2569603" cy="193617"/>
            </a:xfrm>
            <a:prstGeom prst="rect">
              <a:avLst/>
            </a:prstGeom>
          </p:spPr>
          <p:txBody>
            <a:bodyPr lIns="50800" tIns="50800" rIns="50800" bIns="50800" rtlCol="0" anchor="ctr"/>
            <a:lstStyle/>
            <a:p>
              <a:pPr algn="ctr">
                <a:lnSpc>
                  <a:spcPts val="3299"/>
                </a:lnSpc>
              </a:pPr>
              <a:endParaRPr/>
            </a:p>
          </p:txBody>
        </p:sp>
      </p:grpSp>
      <p:grpSp>
        <p:nvGrpSpPr>
          <p:cNvPr id="5" name="Group 5"/>
          <p:cNvGrpSpPr/>
          <p:nvPr/>
        </p:nvGrpSpPr>
        <p:grpSpPr>
          <a:xfrm>
            <a:off x="4637141" y="4404292"/>
            <a:ext cx="9756461" cy="645747"/>
            <a:chOff x="0" y="0"/>
            <a:chExt cx="2569603" cy="170073"/>
          </a:xfrm>
        </p:grpSpPr>
        <p:sp>
          <p:nvSpPr>
            <p:cNvPr id="6" name="Freeform 6"/>
            <p:cNvSpPr/>
            <p:nvPr/>
          </p:nvSpPr>
          <p:spPr>
            <a:xfrm>
              <a:off x="0" y="0"/>
              <a:ext cx="2569603" cy="170073"/>
            </a:xfrm>
            <a:custGeom>
              <a:avLst/>
              <a:gdLst/>
              <a:ahLst/>
              <a:cxnLst/>
              <a:rect l="l" t="t" r="r" b="b"/>
              <a:pathLst>
                <a:path w="2569603" h="170073">
                  <a:moveTo>
                    <a:pt x="23012" y="0"/>
                  </a:moveTo>
                  <a:lnTo>
                    <a:pt x="2546591" y="0"/>
                  </a:lnTo>
                  <a:cubicBezTo>
                    <a:pt x="2552694" y="0"/>
                    <a:pt x="2558547" y="2424"/>
                    <a:pt x="2562863" y="6740"/>
                  </a:cubicBezTo>
                  <a:cubicBezTo>
                    <a:pt x="2567178" y="11056"/>
                    <a:pt x="2569603" y="16909"/>
                    <a:pt x="2569603" y="23012"/>
                  </a:cubicBezTo>
                  <a:lnTo>
                    <a:pt x="2569603" y="147061"/>
                  </a:lnTo>
                  <a:cubicBezTo>
                    <a:pt x="2569603" y="153164"/>
                    <a:pt x="2567178" y="159018"/>
                    <a:pt x="2562863" y="163333"/>
                  </a:cubicBezTo>
                  <a:cubicBezTo>
                    <a:pt x="2558547" y="167649"/>
                    <a:pt x="2552694" y="170073"/>
                    <a:pt x="2546591" y="170073"/>
                  </a:cubicBezTo>
                  <a:lnTo>
                    <a:pt x="23012" y="170073"/>
                  </a:lnTo>
                  <a:cubicBezTo>
                    <a:pt x="16909" y="170073"/>
                    <a:pt x="11056" y="167649"/>
                    <a:pt x="6740" y="163333"/>
                  </a:cubicBezTo>
                  <a:cubicBezTo>
                    <a:pt x="2424" y="159018"/>
                    <a:pt x="0" y="153164"/>
                    <a:pt x="0" y="147061"/>
                  </a:cubicBezTo>
                  <a:lnTo>
                    <a:pt x="0" y="23012"/>
                  </a:lnTo>
                  <a:cubicBezTo>
                    <a:pt x="0" y="16909"/>
                    <a:pt x="2424" y="11056"/>
                    <a:pt x="6740" y="6740"/>
                  </a:cubicBezTo>
                  <a:cubicBezTo>
                    <a:pt x="11056" y="2424"/>
                    <a:pt x="16909" y="0"/>
                    <a:pt x="23012" y="0"/>
                  </a:cubicBezTo>
                  <a:close/>
                </a:path>
              </a:pathLst>
            </a:custGeom>
            <a:solidFill>
              <a:srgbClr val="FFFFFF"/>
            </a:solidFill>
          </p:spPr>
          <p:txBody>
            <a:bodyPr/>
            <a:lstStyle/>
            <a:p>
              <a:endParaRPr lang="en-US"/>
            </a:p>
          </p:txBody>
        </p:sp>
        <p:sp>
          <p:nvSpPr>
            <p:cNvPr id="7" name="TextBox 7"/>
            <p:cNvSpPr txBox="1"/>
            <p:nvPr/>
          </p:nvSpPr>
          <p:spPr>
            <a:xfrm>
              <a:off x="0" y="-28575"/>
              <a:ext cx="2569603" cy="198648"/>
            </a:xfrm>
            <a:prstGeom prst="rect">
              <a:avLst/>
            </a:prstGeom>
          </p:spPr>
          <p:txBody>
            <a:bodyPr lIns="50800" tIns="50800" rIns="50800" bIns="50800" rtlCol="0" anchor="ctr"/>
            <a:lstStyle/>
            <a:p>
              <a:pPr algn="ctr">
                <a:lnSpc>
                  <a:spcPts val="3299"/>
                </a:lnSpc>
              </a:pPr>
              <a:endParaRPr/>
            </a:p>
          </p:txBody>
        </p:sp>
      </p:grpSp>
      <p:grpSp>
        <p:nvGrpSpPr>
          <p:cNvPr id="8" name="Group 8"/>
          <p:cNvGrpSpPr/>
          <p:nvPr/>
        </p:nvGrpSpPr>
        <p:grpSpPr>
          <a:xfrm>
            <a:off x="4637141" y="5164340"/>
            <a:ext cx="9756461" cy="644424"/>
            <a:chOff x="0" y="0"/>
            <a:chExt cx="2569603" cy="169725"/>
          </a:xfrm>
        </p:grpSpPr>
        <p:sp>
          <p:nvSpPr>
            <p:cNvPr id="9" name="Freeform 9"/>
            <p:cNvSpPr/>
            <p:nvPr/>
          </p:nvSpPr>
          <p:spPr>
            <a:xfrm>
              <a:off x="0" y="0"/>
              <a:ext cx="2569603" cy="169725"/>
            </a:xfrm>
            <a:custGeom>
              <a:avLst/>
              <a:gdLst/>
              <a:ahLst/>
              <a:cxnLst/>
              <a:rect l="l" t="t" r="r" b="b"/>
              <a:pathLst>
                <a:path w="2569603" h="169725">
                  <a:moveTo>
                    <a:pt x="23012" y="0"/>
                  </a:moveTo>
                  <a:lnTo>
                    <a:pt x="2546591" y="0"/>
                  </a:lnTo>
                  <a:cubicBezTo>
                    <a:pt x="2552694" y="0"/>
                    <a:pt x="2558547" y="2424"/>
                    <a:pt x="2562863" y="6740"/>
                  </a:cubicBezTo>
                  <a:cubicBezTo>
                    <a:pt x="2567178" y="11056"/>
                    <a:pt x="2569603" y="16909"/>
                    <a:pt x="2569603" y="23012"/>
                  </a:cubicBezTo>
                  <a:lnTo>
                    <a:pt x="2569603" y="146713"/>
                  </a:lnTo>
                  <a:cubicBezTo>
                    <a:pt x="2569603" y="152816"/>
                    <a:pt x="2567178" y="158669"/>
                    <a:pt x="2562863" y="162985"/>
                  </a:cubicBezTo>
                  <a:cubicBezTo>
                    <a:pt x="2558547" y="167300"/>
                    <a:pt x="2552694" y="169725"/>
                    <a:pt x="2546591" y="169725"/>
                  </a:cubicBezTo>
                  <a:lnTo>
                    <a:pt x="23012" y="169725"/>
                  </a:lnTo>
                  <a:cubicBezTo>
                    <a:pt x="16909" y="169725"/>
                    <a:pt x="11056" y="167300"/>
                    <a:pt x="6740" y="162985"/>
                  </a:cubicBezTo>
                  <a:cubicBezTo>
                    <a:pt x="2424" y="158669"/>
                    <a:pt x="0" y="152816"/>
                    <a:pt x="0" y="146713"/>
                  </a:cubicBezTo>
                  <a:lnTo>
                    <a:pt x="0" y="23012"/>
                  </a:lnTo>
                  <a:cubicBezTo>
                    <a:pt x="0" y="16909"/>
                    <a:pt x="2424" y="11056"/>
                    <a:pt x="6740" y="6740"/>
                  </a:cubicBezTo>
                  <a:cubicBezTo>
                    <a:pt x="11056" y="2424"/>
                    <a:pt x="16909" y="0"/>
                    <a:pt x="23012" y="0"/>
                  </a:cubicBezTo>
                  <a:close/>
                </a:path>
              </a:pathLst>
            </a:custGeom>
            <a:solidFill>
              <a:srgbClr val="FFFFFF"/>
            </a:solidFill>
          </p:spPr>
          <p:txBody>
            <a:bodyPr/>
            <a:lstStyle/>
            <a:p>
              <a:endParaRPr lang="en-US"/>
            </a:p>
          </p:txBody>
        </p:sp>
        <p:sp>
          <p:nvSpPr>
            <p:cNvPr id="10" name="TextBox 10"/>
            <p:cNvSpPr txBox="1"/>
            <p:nvPr/>
          </p:nvSpPr>
          <p:spPr>
            <a:xfrm>
              <a:off x="0" y="-28575"/>
              <a:ext cx="2569603" cy="198300"/>
            </a:xfrm>
            <a:prstGeom prst="rect">
              <a:avLst/>
            </a:prstGeom>
          </p:spPr>
          <p:txBody>
            <a:bodyPr lIns="50800" tIns="50800" rIns="50800" bIns="50800" rtlCol="0" anchor="ctr"/>
            <a:lstStyle/>
            <a:p>
              <a:pPr algn="ctr">
                <a:lnSpc>
                  <a:spcPts val="3299"/>
                </a:lnSpc>
              </a:pPr>
              <a:endParaRPr/>
            </a:p>
          </p:txBody>
        </p:sp>
      </p:grpSp>
      <p:sp>
        <p:nvSpPr>
          <p:cNvPr id="11" name="Freeform 11"/>
          <p:cNvSpPr/>
          <p:nvPr/>
        </p:nvSpPr>
        <p:spPr>
          <a:xfrm>
            <a:off x="-387865" y="6421640"/>
            <a:ext cx="4118232" cy="4114800"/>
          </a:xfrm>
          <a:custGeom>
            <a:avLst/>
            <a:gdLst/>
            <a:ahLst/>
            <a:cxnLst/>
            <a:rect l="l" t="t" r="r" b="b"/>
            <a:pathLst>
              <a:path w="4118232" h="4114800">
                <a:moveTo>
                  <a:pt x="0" y="0"/>
                </a:moveTo>
                <a:lnTo>
                  <a:pt x="4118232" y="0"/>
                </a:lnTo>
                <a:lnTo>
                  <a:pt x="4118232" y="4114800"/>
                </a:lnTo>
                <a:lnTo>
                  <a:pt x="0" y="41148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2" name="Freeform 12"/>
          <p:cNvSpPr/>
          <p:nvPr/>
        </p:nvSpPr>
        <p:spPr>
          <a:xfrm>
            <a:off x="14786628" y="7422803"/>
            <a:ext cx="4348534" cy="4114800"/>
          </a:xfrm>
          <a:custGeom>
            <a:avLst/>
            <a:gdLst/>
            <a:ahLst/>
            <a:cxnLst/>
            <a:rect l="l" t="t" r="r" b="b"/>
            <a:pathLst>
              <a:path w="4348534" h="4114800">
                <a:moveTo>
                  <a:pt x="0" y="0"/>
                </a:moveTo>
                <a:lnTo>
                  <a:pt x="4348534" y="0"/>
                </a:lnTo>
                <a:lnTo>
                  <a:pt x="4348534" y="4114800"/>
                </a:lnTo>
                <a:lnTo>
                  <a:pt x="0" y="41148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3" name="Freeform 13"/>
          <p:cNvSpPr/>
          <p:nvPr/>
        </p:nvSpPr>
        <p:spPr>
          <a:xfrm rot="918923">
            <a:off x="693124" y="4589165"/>
            <a:ext cx="1633690" cy="2163828"/>
          </a:xfrm>
          <a:custGeom>
            <a:avLst/>
            <a:gdLst/>
            <a:ahLst/>
            <a:cxnLst/>
            <a:rect l="l" t="t" r="r" b="b"/>
            <a:pathLst>
              <a:path w="1633690" h="2163828">
                <a:moveTo>
                  <a:pt x="0" y="0"/>
                </a:moveTo>
                <a:lnTo>
                  <a:pt x="1633690" y="0"/>
                </a:lnTo>
                <a:lnTo>
                  <a:pt x="1633690" y="2163828"/>
                </a:lnTo>
                <a:lnTo>
                  <a:pt x="0" y="2163828"/>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4" name="Freeform 14"/>
          <p:cNvSpPr/>
          <p:nvPr/>
        </p:nvSpPr>
        <p:spPr>
          <a:xfrm>
            <a:off x="12794969" y="8741457"/>
            <a:ext cx="1991659" cy="1794983"/>
          </a:xfrm>
          <a:custGeom>
            <a:avLst/>
            <a:gdLst/>
            <a:ahLst/>
            <a:cxnLst/>
            <a:rect l="l" t="t" r="r" b="b"/>
            <a:pathLst>
              <a:path w="1991659" h="1794983">
                <a:moveTo>
                  <a:pt x="0" y="0"/>
                </a:moveTo>
                <a:lnTo>
                  <a:pt x="1991659" y="0"/>
                </a:lnTo>
                <a:lnTo>
                  <a:pt x="1991659" y="1794983"/>
                </a:lnTo>
                <a:lnTo>
                  <a:pt x="0" y="179498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5" name="Freeform 15"/>
          <p:cNvSpPr/>
          <p:nvPr/>
        </p:nvSpPr>
        <p:spPr>
          <a:xfrm>
            <a:off x="4605068" y="8907292"/>
            <a:ext cx="7315200" cy="3511296"/>
          </a:xfrm>
          <a:custGeom>
            <a:avLst/>
            <a:gdLst/>
            <a:ahLst/>
            <a:cxnLst/>
            <a:rect l="l" t="t" r="r" b="b"/>
            <a:pathLst>
              <a:path w="7315200" h="3511296">
                <a:moveTo>
                  <a:pt x="0" y="0"/>
                </a:moveTo>
                <a:lnTo>
                  <a:pt x="7315200" y="0"/>
                </a:lnTo>
                <a:lnTo>
                  <a:pt x="7315200" y="3511296"/>
                </a:lnTo>
                <a:lnTo>
                  <a:pt x="0" y="351129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6" name="TextBox 16"/>
          <p:cNvSpPr txBox="1"/>
          <p:nvPr/>
        </p:nvSpPr>
        <p:spPr>
          <a:xfrm>
            <a:off x="3532831" y="452943"/>
            <a:ext cx="11285256" cy="1400743"/>
          </a:xfrm>
          <a:prstGeom prst="rect">
            <a:avLst/>
          </a:prstGeom>
        </p:spPr>
        <p:txBody>
          <a:bodyPr lIns="0" tIns="0" rIns="0" bIns="0" rtlCol="0" anchor="t">
            <a:spAutoFit/>
          </a:bodyPr>
          <a:lstStyle/>
          <a:p>
            <a:pPr algn="ctr">
              <a:lnSpc>
                <a:spcPts val="10119"/>
              </a:lnSpc>
            </a:pPr>
            <a:r>
              <a:rPr lang="en-US" sz="11499" b="1" spc="-390">
                <a:solidFill>
                  <a:srgbClr val="FF4905"/>
                </a:solidFill>
                <a:latin typeface="Solway Bold"/>
                <a:ea typeface="Solway Bold"/>
                <a:cs typeface="Solway Bold"/>
                <a:sym typeface="Solway Bold"/>
              </a:rPr>
              <a:t>Communication</a:t>
            </a:r>
          </a:p>
        </p:txBody>
      </p:sp>
      <p:sp>
        <p:nvSpPr>
          <p:cNvPr id="17" name="TextBox 17"/>
          <p:cNvSpPr txBox="1"/>
          <p:nvPr/>
        </p:nvSpPr>
        <p:spPr>
          <a:xfrm>
            <a:off x="3054757" y="2172306"/>
            <a:ext cx="12741829" cy="846386"/>
          </a:xfrm>
          <a:prstGeom prst="rect">
            <a:avLst/>
          </a:prstGeom>
        </p:spPr>
        <p:txBody>
          <a:bodyPr wrap="square" lIns="0" tIns="0" rIns="0" bIns="0" rtlCol="0" anchor="t">
            <a:spAutoFit/>
          </a:bodyPr>
          <a:lstStyle/>
          <a:p>
            <a:pPr algn="ctr">
              <a:lnSpc>
                <a:spcPts val="3299"/>
              </a:lnSpc>
            </a:pPr>
            <a:r>
              <a:rPr lang="en-US" sz="2800" spc="34">
                <a:solidFill>
                  <a:srgbClr val="1B48AA"/>
                </a:solidFill>
                <a:latin typeface="Comic Sans MS"/>
                <a:ea typeface="Glacial Indifference"/>
                <a:cs typeface="Glacial Indifference"/>
                <a:sym typeface="Glacial Indifference"/>
              </a:rPr>
              <a:t>We believe that open communication is key to a successful school year. Here are the best ways we shall do this :</a:t>
            </a:r>
          </a:p>
        </p:txBody>
      </p:sp>
      <p:sp>
        <p:nvSpPr>
          <p:cNvPr id="18" name="TextBox 18"/>
          <p:cNvSpPr txBox="1"/>
          <p:nvPr/>
        </p:nvSpPr>
        <p:spPr>
          <a:xfrm>
            <a:off x="4319858" y="4512853"/>
            <a:ext cx="9940992" cy="400050"/>
          </a:xfrm>
          <a:prstGeom prst="rect">
            <a:avLst/>
          </a:prstGeom>
        </p:spPr>
        <p:txBody>
          <a:bodyPr lIns="0" tIns="0" rIns="0" bIns="0" rtlCol="0" anchor="t">
            <a:spAutoFit/>
          </a:bodyPr>
          <a:lstStyle/>
          <a:p>
            <a:pPr algn="ctr">
              <a:lnSpc>
                <a:spcPts val="3299"/>
              </a:lnSpc>
            </a:pPr>
            <a:r>
              <a:rPr lang="en-US" sz="2499" b="1" spc="34">
                <a:solidFill>
                  <a:srgbClr val="1B48AA"/>
                </a:solidFill>
                <a:latin typeface="Glacial Indifference Bold"/>
                <a:ea typeface="Glacial Indifference Bold"/>
                <a:cs typeface="Glacial Indifference Bold"/>
                <a:sym typeface="Glacial Indifference Bold"/>
              </a:rPr>
              <a:t>School Website:  www.priory.essex.sch.uk</a:t>
            </a:r>
          </a:p>
        </p:txBody>
      </p:sp>
      <p:sp>
        <p:nvSpPr>
          <p:cNvPr id="19" name="Freeform 19"/>
          <p:cNvSpPr/>
          <p:nvPr/>
        </p:nvSpPr>
        <p:spPr>
          <a:xfrm>
            <a:off x="9290354" y="7954004"/>
            <a:ext cx="5627077" cy="4114800"/>
          </a:xfrm>
          <a:custGeom>
            <a:avLst/>
            <a:gdLst/>
            <a:ahLst/>
            <a:cxnLst/>
            <a:rect l="l" t="t" r="r" b="b"/>
            <a:pathLst>
              <a:path w="5627077" h="4114800">
                <a:moveTo>
                  <a:pt x="0" y="0"/>
                </a:moveTo>
                <a:lnTo>
                  <a:pt x="5627077" y="0"/>
                </a:lnTo>
                <a:lnTo>
                  <a:pt x="5627077"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20" name="Group 20"/>
          <p:cNvGrpSpPr/>
          <p:nvPr/>
        </p:nvGrpSpPr>
        <p:grpSpPr>
          <a:xfrm>
            <a:off x="4789599" y="7287713"/>
            <a:ext cx="9756461" cy="685804"/>
            <a:chOff x="0" y="0"/>
            <a:chExt cx="2569603" cy="180623"/>
          </a:xfrm>
        </p:grpSpPr>
        <p:sp>
          <p:nvSpPr>
            <p:cNvPr id="21" name="Freeform 21"/>
            <p:cNvSpPr/>
            <p:nvPr/>
          </p:nvSpPr>
          <p:spPr>
            <a:xfrm>
              <a:off x="0" y="0"/>
              <a:ext cx="2569603" cy="180623"/>
            </a:xfrm>
            <a:custGeom>
              <a:avLst/>
              <a:gdLst/>
              <a:ahLst/>
              <a:cxnLst/>
              <a:rect l="l" t="t" r="r" b="b"/>
              <a:pathLst>
                <a:path w="2569603" h="180623">
                  <a:moveTo>
                    <a:pt x="23012" y="0"/>
                  </a:moveTo>
                  <a:lnTo>
                    <a:pt x="2546591" y="0"/>
                  </a:lnTo>
                  <a:cubicBezTo>
                    <a:pt x="2552694" y="0"/>
                    <a:pt x="2558547" y="2424"/>
                    <a:pt x="2562863" y="6740"/>
                  </a:cubicBezTo>
                  <a:cubicBezTo>
                    <a:pt x="2567178" y="11056"/>
                    <a:pt x="2569603" y="16909"/>
                    <a:pt x="2569603" y="23012"/>
                  </a:cubicBezTo>
                  <a:lnTo>
                    <a:pt x="2569603" y="157611"/>
                  </a:lnTo>
                  <a:cubicBezTo>
                    <a:pt x="2569603" y="163714"/>
                    <a:pt x="2567178" y="169568"/>
                    <a:pt x="2562863" y="173883"/>
                  </a:cubicBezTo>
                  <a:cubicBezTo>
                    <a:pt x="2558547" y="178199"/>
                    <a:pt x="2552694" y="180623"/>
                    <a:pt x="2546591" y="180623"/>
                  </a:cubicBezTo>
                  <a:lnTo>
                    <a:pt x="23012" y="180623"/>
                  </a:lnTo>
                  <a:cubicBezTo>
                    <a:pt x="16909" y="180623"/>
                    <a:pt x="11056" y="178199"/>
                    <a:pt x="6740" y="173883"/>
                  </a:cubicBezTo>
                  <a:cubicBezTo>
                    <a:pt x="2424" y="169568"/>
                    <a:pt x="0" y="163714"/>
                    <a:pt x="0" y="157611"/>
                  </a:cubicBezTo>
                  <a:lnTo>
                    <a:pt x="0" y="23012"/>
                  </a:lnTo>
                  <a:cubicBezTo>
                    <a:pt x="0" y="16909"/>
                    <a:pt x="2424" y="11056"/>
                    <a:pt x="6740" y="6740"/>
                  </a:cubicBezTo>
                  <a:cubicBezTo>
                    <a:pt x="11056" y="2424"/>
                    <a:pt x="16909" y="0"/>
                    <a:pt x="23012" y="0"/>
                  </a:cubicBezTo>
                  <a:close/>
                </a:path>
              </a:pathLst>
            </a:custGeom>
            <a:solidFill>
              <a:srgbClr val="FFFFFF"/>
            </a:solidFill>
          </p:spPr>
          <p:txBody>
            <a:bodyPr/>
            <a:lstStyle/>
            <a:p>
              <a:endParaRPr lang="en-US"/>
            </a:p>
          </p:txBody>
        </p:sp>
        <p:sp>
          <p:nvSpPr>
            <p:cNvPr id="22" name="TextBox 22"/>
            <p:cNvSpPr txBox="1"/>
            <p:nvPr/>
          </p:nvSpPr>
          <p:spPr>
            <a:xfrm>
              <a:off x="0" y="-28575"/>
              <a:ext cx="2569603" cy="209198"/>
            </a:xfrm>
            <a:prstGeom prst="rect">
              <a:avLst/>
            </a:prstGeom>
          </p:spPr>
          <p:txBody>
            <a:bodyPr lIns="50800" tIns="50800" rIns="50800" bIns="50800" rtlCol="0" anchor="ctr"/>
            <a:lstStyle/>
            <a:p>
              <a:pPr algn="ctr">
                <a:lnSpc>
                  <a:spcPts val="3299"/>
                </a:lnSpc>
              </a:pPr>
              <a:endParaRPr/>
            </a:p>
          </p:txBody>
        </p:sp>
      </p:grpSp>
      <p:sp>
        <p:nvSpPr>
          <p:cNvPr id="23" name="TextBox 23"/>
          <p:cNvSpPr txBox="1"/>
          <p:nvPr/>
        </p:nvSpPr>
        <p:spPr>
          <a:xfrm>
            <a:off x="4873736" y="3781170"/>
            <a:ext cx="9283272" cy="375472"/>
          </a:xfrm>
          <a:prstGeom prst="rect">
            <a:avLst/>
          </a:prstGeom>
        </p:spPr>
        <p:txBody>
          <a:bodyPr lIns="0" tIns="0" rIns="0" bIns="0" rtlCol="0" anchor="t">
            <a:spAutoFit/>
          </a:bodyPr>
          <a:lstStyle/>
          <a:p>
            <a:pPr algn="ctr">
              <a:lnSpc>
                <a:spcPts val="3081"/>
              </a:lnSpc>
            </a:pPr>
            <a:r>
              <a:rPr lang="en-US" sz="2300" b="1" spc="32">
                <a:solidFill>
                  <a:srgbClr val="1B48AA"/>
                </a:solidFill>
                <a:latin typeface="Glacial Indifference Bold"/>
                <a:ea typeface="Glacial Indifference Bold"/>
                <a:cs typeface="Glacial Indifference Bold"/>
                <a:sym typeface="Glacial Indifference Bold"/>
              </a:rPr>
              <a:t>Google Classroom: Class Information, Spelling </a:t>
            </a:r>
          </a:p>
        </p:txBody>
      </p:sp>
      <p:sp>
        <p:nvSpPr>
          <p:cNvPr id="24" name="TextBox 24"/>
          <p:cNvSpPr txBox="1"/>
          <p:nvPr/>
        </p:nvSpPr>
        <p:spPr>
          <a:xfrm>
            <a:off x="4544876" y="7442301"/>
            <a:ext cx="9940992" cy="400050"/>
          </a:xfrm>
          <a:prstGeom prst="rect">
            <a:avLst/>
          </a:prstGeom>
        </p:spPr>
        <p:txBody>
          <a:bodyPr lIns="0" tIns="0" rIns="0" bIns="0" rtlCol="0" anchor="t">
            <a:spAutoFit/>
          </a:bodyPr>
          <a:lstStyle/>
          <a:p>
            <a:pPr algn="ctr">
              <a:lnSpc>
                <a:spcPts val="3299"/>
              </a:lnSpc>
            </a:pPr>
            <a:r>
              <a:rPr lang="en-US" sz="2499" b="1" spc="34">
                <a:solidFill>
                  <a:srgbClr val="1B48AA"/>
                </a:solidFill>
                <a:latin typeface="Glacial Indifference Bold"/>
                <a:ea typeface="Glacial Indifference Bold"/>
                <a:cs typeface="Glacial Indifference Bold"/>
                <a:sym typeface="Glacial Indifference Bold"/>
              </a:rPr>
              <a:t>Chat after school - this is easier than in the mornings.</a:t>
            </a:r>
          </a:p>
        </p:txBody>
      </p:sp>
      <p:sp>
        <p:nvSpPr>
          <p:cNvPr id="25" name="TextBox 25"/>
          <p:cNvSpPr txBox="1"/>
          <p:nvPr/>
        </p:nvSpPr>
        <p:spPr>
          <a:xfrm>
            <a:off x="4319858" y="5271029"/>
            <a:ext cx="9940992" cy="400050"/>
          </a:xfrm>
          <a:prstGeom prst="rect">
            <a:avLst/>
          </a:prstGeom>
        </p:spPr>
        <p:txBody>
          <a:bodyPr lIns="0" tIns="0" rIns="0" bIns="0" rtlCol="0" anchor="t">
            <a:spAutoFit/>
          </a:bodyPr>
          <a:lstStyle/>
          <a:p>
            <a:pPr algn="ctr">
              <a:lnSpc>
                <a:spcPts val="3299"/>
              </a:lnSpc>
            </a:pPr>
            <a:r>
              <a:rPr lang="en-US" sz="2499" b="1" spc="34">
                <a:solidFill>
                  <a:srgbClr val="1B48AA"/>
                </a:solidFill>
                <a:latin typeface="Glacial Indifference Bold"/>
                <a:ea typeface="Glacial Indifference Bold"/>
                <a:cs typeface="Glacial Indifference Bold"/>
                <a:sym typeface="Glacial Indifference Bold"/>
              </a:rPr>
              <a:t>School Newsletter</a:t>
            </a:r>
          </a:p>
        </p:txBody>
      </p:sp>
      <p:sp>
        <p:nvSpPr>
          <p:cNvPr id="26" name="TextBox 26"/>
          <p:cNvSpPr txBox="1"/>
          <p:nvPr/>
        </p:nvSpPr>
        <p:spPr>
          <a:xfrm>
            <a:off x="4166298" y="6423126"/>
            <a:ext cx="10613124" cy="400050"/>
          </a:xfrm>
          <a:prstGeom prst="rect">
            <a:avLst/>
          </a:prstGeom>
        </p:spPr>
        <p:txBody>
          <a:bodyPr lIns="0" tIns="0" rIns="0" bIns="0" rtlCol="0" anchor="t">
            <a:spAutoFit/>
          </a:bodyPr>
          <a:lstStyle/>
          <a:p>
            <a:pPr algn="ctr">
              <a:lnSpc>
                <a:spcPts val="3299"/>
              </a:lnSpc>
            </a:pPr>
            <a:r>
              <a:rPr lang="en-US" sz="2450" spc="34">
                <a:solidFill>
                  <a:srgbClr val="1B48AA"/>
                </a:solidFill>
                <a:latin typeface="Comic Sans MS"/>
                <a:ea typeface="Glacial Indifference"/>
                <a:cs typeface="Glacial Indifference"/>
                <a:sym typeface="Glacial Indifference"/>
              </a:rPr>
              <a:t>To speak to me directly:</a:t>
            </a:r>
          </a:p>
        </p:txBody>
      </p:sp>
      <p:grpSp>
        <p:nvGrpSpPr>
          <p:cNvPr id="27" name="Group 27"/>
          <p:cNvGrpSpPr/>
          <p:nvPr/>
        </p:nvGrpSpPr>
        <p:grpSpPr>
          <a:xfrm>
            <a:off x="4831224" y="8316417"/>
            <a:ext cx="9756461" cy="685804"/>
            <a:chOff x="0" y="0"/>
            <a:chExt cx="2569603" cy="180623"/>
          </a:xfrm>
        </p:grpSpPr>
        <p:sp>
          <p:nvSpPr>
            <p:cNvPr id="28" name="Freeform 28"/>
            <p:cNvSpPr/>
            <p:nvPr/>
          </p:nvSpPr>
          <p:spPr>
            <a:xfrm>
              <a:off x="0" y="0"/>
              <a:ext cx="2569603" cy="180623"/>
            </a:xfrm>
            <a:custGeom>
              <a:avLst/>
              <a:gdLst/>
              <a:ahLst/>
              <a:cxnLst/>
              <a:rect l="l" t="t" r="r" b="b"/>
              <a:pathLst>
                <a:path w="2569603" h="180623">
                  <a:moveTo>
                    <a:pt x="23012" y="0"/>
                  </a:moveTo>
                  <a:lnTo>
                    <a:pt x="2546591" y="0"/>
                  </a:lnTo>
                  <a:cubicBezTo>
                    <a:pt x="2552694" y="0"/>
                    <a:pt x="2558547" y="2424"/>
                    <a:pt x="2562863" y="6740"/>
                  </a:cubicBezTo>
                  <a:cubicBezTo>
                    <a:pt x="2567178" y="11056"/>
                    <a:pt x="2569603" y="16909"/>
                    <a:pt x="2569603" y="23012"/>
                  </a:cubicBezTo>
                  <a:lnTo>
                    <a:pt x="2569603" y="157611"/>
                  </a:lnTo>
                  <a:cubicBezTo>
                    <a:pt x="2569603" y="163714"/>
                    <a:pt x="2567178" y="169568"/>
                    <a:pt x="2562863" y="173883"/>
                  </a:cubicBezTo>
                  <a:cubicBezTo>
                    <a:pt x="2558547" y="178199"/>
                    <a:pt x="2552694" y="180623"/>
                    <a:pt x="2546591" y="180623"/>
                  </a:cubicBezTo>
                  <a:lnTo>
                    <a:pt x="23012" y="180623"/>
                  </a:lnTo>
                  <a:cubicBezTo>
                    <a:pt x="16909" y="180623"/>
                    <a:pt x="11056" y="178199"/>
                    <a:pt x="6740" y="173883"/>
                  </a:cubicBezTo>
                  <a:cubicBezTo>
                    <a:pt x="2424" y="169568"/>
                    <a:pt x="0" y="163714"/>
                    <a:pt x="0" y="157611"/>
                  </a:cubicBezTo>
                  <a:lnTo>
                    <a:pt x="0" y="23012"/>
                  </a:lnTo>
                  <a:cubicBezTo>
                    <a:pt x="0" y="16909"/>
                    <a:pt x="2424" y="11056"/>
                    <a:pt x="6740" y="6740"/>
                  </a:cubicBezTo>
                  <a:cubicBezTo>
                    <a:pt x="11056" y="2424"/>
                    <a:pt x="16909" y="0"/>
                    <a:pt x="23012" y="0"/>
                  </a:cubicBezTo>
                  <a:close/>
                </a:path>
              </a:pathLst>
            </a:custGeom>
            <a:solidFill>
              <a:srgbClr val="FFFFFF"/>
            </a:solidFill>
          </p:spPr>
          <p:txBody>
            <a:bodyPr/>
            <a:lstStyle/>
            <a:p>
              <a:endParaRPr lang="en-US"/>
            </a:p>
          </p:txBody>
        </p:sp>
        <p:sp>
          <p:nvSpPr>
            <p:cNvPr id="29" name="TextBox 29"/>
            <p:cNvSpPr txBox="1"/>
            <p:nvPr/>
          </p:nvSpPr>
          <p:spPr>
            <a:xfrm>
              <a:off x="0" y="-28575"/>
              <a:ext cx="2569603" cy="209198"/>
            </a:xfrm>
            <a:prstGeom prst="rect">
              <a:avLst/>
            </a:prstGeom>
          </p:spPr>
          <p:txBody>
            <a:bodyPr lIns="50800" tIns="50800" rIns="50800" bIns="50800" rtlCol="0" anchor="ctr"/>
            <a:lstStyle/>
            <a:p>
              <a:pPr algn="ctr">
                <a:lnSpc>
                  <a:spcPts val="3299"/>
                </a:lnSpc>
              </a:pPr>
              <a:endParaRPr/>
            </a:p>
          </p:txBody>
        </p:sp>
      </p:grpSp>
      <p:sp>
        <p:nvSpPr>
          <p:cNvPr id="30" name="TextBox 30"/>
          <p:cNvSpPr txBox="1"/>
          <p:nvPr/>
        </p:nvSpPr>
        <p:spPr>
          <a:xfrm>
            <a:off x="4738958" y="8450465"/>
            <a:ext cx="9940992" cy="400050"/>
          </a:xfrm>
          <a:prstGeom prst="rect">
            <a:avLst/>
          </a:prstGeom>
        </p:spPr>
        <p:txBody>
          <a:bodyPr lIns="0" tIns="0" rIns="0" bIns="0" rtlCol="0" anchor="t">
            <a:spAutoFit/>
          </a:bodyPr>
          <a:lstStyle/>
          <a:p>
            <a:pPr algn="ctr">
              <a:lnSpc>
                <a:spcPts val="3299"/>
              </a:lnSpc>
            </a:pPr>
            <a:r>
              <a:rPr lang="en-US" sz="2499" b="1" spc="34">
                <a:solidFill>
                  <a:srgbClr val="1B48AA"/>
                </a:solidFill>
                <a:latin typeface="Glacial Indifference Bold"/>
                <a:ea typeface="Glacial Indifference Bold"/>
                <a:cs typeface="Glacial Indifference Bold"/>
                <a:sym typeface="Glacial Indifference Bold"/>
              </a:rPr>
              <a:t>E-mail the school office: admin@priory.essex.sch.uk</a:t>
            </a:r>
          </a:p>
        </p:txBody>
      </p:sp>
      <p:grpSp>
        <p:nvGrpSpPr>
          <p:cNvPr id="31" name="Group 31"/>
          <p:cNvGrpSpPr/>
          <p:nvPr/>
        </p:nvGrpSpPr>
        <p:grpSpPr>
          <a:xfrm>
            <a:off x="4831224" y="9249871"/>
            <a:ext cx="9756461" cy="685804"/>
            <a:chOff x="0" y="0"/>
            <a:chExt cx="2569603" cy="180623"/>
          </a:xfrm>
        </p:grpSpPr>
        <p:sp>
          <p:nvSpPr>
            <p:cNvPr id="32" name="Freeform 32"/>
            <p:cNvSpPr/>
            <p:nvPr/>
          </p:nvSpPr>
          <p:spPr>
            <a:xfrm>
              <a:off x="0" y="0"/>
              <a:ext cx="2569603" cy="180623"/>
            </a:xfrm>
            <a:custGeom>
              <a:avLst/>
              <a:gdLst/>
              <a:ahLst/>
              <a:cxnLst/>
              <a:rect l="l" t="t" r="r" b="b"/>
              <a:pathLst>
                <a:path w="2569603" h="180623">
                  <a:moveTo>
                    <a:pt x="23012" y="0"/>
                  </a:moveTo>
                  <a:lnTo>
                    <a:pt x="2546591" y="0"/>
                  </a:lnTo>
                  <a:cubicBezTo>
                    <a:pt x="2552694" y="0"/>
                    <a:pt x="2558547" y="2424"/>
                    <a:pt x="2562863" y="6740"/>
                  </a:cubicBezTo>
                  <a:cubicBezTo>
                    <a:pt x="2567178" y="11056"/>
                    <a:pt x="2569603" y="16909"/>
                    <a:pt x="2569603" y="23012"/>
                  </a:cubicBezTo>
                  <a:lnTo>
                    <a:pt x="2569603" y="157611"/>
                  </a:lnTo>
                  <a:cubicBezTo>
                    <a:pt x="2569603" y="163714"/>
                    <a:pt x="2567178" y="169568"/>
                    <a:pt x="2562863" y="173883"/>
                  </a:cubicBezTo>
                  <a:cubicBezTo>
                    <a:pt x="2558547" y="178199"/>
                    <a:pt x="2552694" y="180623"/>
                    <a:pt x="2546591" y="180623"/>
                  </a:cubicBezTo>
                  <a:lnTo>
                    <a:pt x="23012" y="180623"/>
                  </a:lnTo>
                  <a:cubicBezTo>
                    <a:pt x="16909" y="180623"/>
                    <a:pt x="11056" y="178199"/>
                    <a:pt x="6740" y="173883"/>
                  </a:cubicBezTo>
                  <a:cubicBezTo>
                    <a:pt x="2424" y="169568"/>
                    <a:pt x="0" y="163714"/>
                    <a:pt x="0" y="157611"/>
                  </a:cubicBezTo>
                  <a:lnTo>
                    <a:pt x="0" y="23012"/>
                  </a:lnTo>
                  <a:cubicBezTo>
                    <a:pt x="0" y="16909"/>
                    <a:pt x="2424" y="11056"/>
                    <a:pt x="6740" y="6740"/>
                  </a:cubicBezTo>
                  <a:cubicBezTo>
                    <a:pt x="11056" y="2424"/>
                    <a:pt x="16909" y="0"/>
                    <a:pt x="23012" y="0"/>
                  </a:cubicBezTo>
                  <a:close/>
                </a:path>
              </a:pathLst>
            </a:custGeom>
            <a:solidFill>
              <a:srgbClr val="FFFFFF"/>
            </a:solidFill>
          </p:spPr>
          <p:txBody>
            <a:bodyPr/>
            <a:lstStyle/>
            <a:p>
              <a:endParaRPr lang="en-US"/>
            </a:p>
          </p:txBody>
        </p:sp>
        <p:sp>
          <p:nvSpPr>
            <p:cNvPr id="33" name="TextBox 33"/>
            <p:cNvSpPr txBox="1"/>
            <p:nvPr/>
          </p:nvSpPr>
          <p:spPr>
            <a:xfrm>
              <a:off x="0" y="-28575"/>
              <a:ext cx="2569603" cy="209198"/>
            </a:xfrm>
            <a:prstGeom prst="rect">
              <a:avLst/>
            </a:prstGeom>
          </p:spPr>
          <p:txBody>
            <a:bodyPr lIns="50800" tIns="50800" rIns="50800" bIns="50800" rtlCol="0" anchor="ctr"/>
            <a:lstStyle/>
            <a:p>
              <a:pPr algn="ctr">
                <a:lnSpc>
                  <a:spcPts val="3299"/>
                </a:lnSpc>
              </a:pPr>
              <a:endParaRPr/>
            </a:p>
          </p:txBody>
        </p:sp>
      </p:grpSp>
      <p:sp>
        <p:nvSpPr>
          <p:cNvPr id="34" name="TextBox 34"/>
          <p:cNvSpPr txBox="1"/>
          <p:nvPr/>
        </p:nvSpPr>
        <p:spPr>
          <a:xfrm>
            <a:off x="4873736" y="9173673"/>
            <a:ext cx="9940992" cy="809625"/>
          </a:xfrm>
          <a:prstGeom prst="rect">
            <a:avLst/>
          </a:prstGeom>
        </p:spPr>
        <p:txBody>
          <a:bodyPr lIns="0" tIns="0" rIns="0" bIns="0" rtlCol="0" anchor="t">
            <a:spAutoFit/>
          </a:bodyPr>
          <a:lstStyle/>
          <a:p>
            <a:pPr algn="ctr">
              <a:lnSpc>
                <a:spcPts val="3299"/>
              </a:lnSpc>
            </a:pPr>
            <a:r>
              <a:rPr lang="en-US" sz="2499" b="1" spc="34">
                <a:solidFill>
                  <a:srgbClr val="1B48AA"/>
                </a:solidFill>
                <a:latin typeface="Glacial Indifference Bold"/>
                <a:ea typeface="Glacial Indifference Bold"/>
                <a:cs typeface="Glacial Indifference Bold"/>
                <a:sym typeface="Glacial Indifference Bold"/>
              </a:rPr>
              <a:t>Pop into the school office with a message </a:t>
            </a:r>
          </a:p>
          <a:p>
            <a:pPr algn="ctr">
              <a:lnSpc>
                <a:spcPts val="3299"/>
              </a:lnSpc>
            </a:pPr>
            <a:r>
              <a:rPr lang="en-US" sz="2499" b="1" spc="34">
                <a:solidFill>
                  <a:srgbClr val="1B48AA"/>
                </a:solidFill>
                <a:latin typeface="Glacial Indifference Bold"/>
                <a:ea typeface="Glacial Indifference Bold"/>
                <a:cs typeface="Glacial Indifference Bold"/>
                <a:sym typeface="Glacial Indifference Bold"/>
              </a:rPr>
              <a:t>and I will get back to you.</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sp>
        <p:nvSpPr>
          <p:cNvPr id="2" name="Freeform 2"/>
          <p:cNvSpPr/>
          <p:nvPr/>
        </p:nvSpPr>
        <p:spPr>
          <a:xfrm rot="693862">
            <a:off x="6560138" y="3086100"/>
            <a:ext cx="5167724" cy="4114800"/>
          </a:xfrm>
          <a:custGeom>
            <a:avLst/>
            <a:gdLst/>
            <a:ahLst/>
            <a:cxnLst/>
            <a:rect l="l" t="t" r="r" b="b"/>
            <a:pathLst>
              <a:path w="5167724" h="4114800">
                <a:moveTo>
                  <a:pt x="0" y="0"/>
                </a:moveTo>
                <a:lnTo>
                  <a:pt x="5167724" y="0"/>
                </a:lnTo>
                <a:lnTo>
                  <a:pt x="5167724" y="4114800"/>
                </a:lnTo>
                <a:lnTo>
                  <a:pt x="0" y="41148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15625610" y="-156879"/>
            <a:ext cx="4119950" cy="4114800"/>
          </a:xfrm>
          <a:custGeom>
            <a:avLst/>
            <a:gdLst/>
            <a:ahLst/>
            <a:cxnLst/>
            <a:rect l="l" t="t" r="r" b="b"/>
            <a:pathLst>
              <a:path w="4119950" h="4114800">
                <a:moveTo>
                  <a:pt x="0" y="0"/>
                </a:moveTo>
                <a:lnTo>
                  <a:pt x="4119950" y="0"/>
                </a:lnTo>
                <a:lnTo>
                  <a:pt x="4119950" y="4114800"/>
                </a:lnTo>
                <a:lnTo>
                  <a:pt x="0" y="41148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a:off x="14917431" y="5595832"/>
            <a:ext cx="4540104" cy="5101240"/>
          </a:xfrm>
          <a:custGeom>
            <a:avLst/>
            <a:gdLst/>
            <a:ahLst/>
            <a:cxnLst/>
            <a:rect l="l" t="t" r="r" b="b"/>
            <a:pathLst>
              <a:path w="4540104" h="5101240">
                <a:moveTo>
                  <a:pt x="0" y="0"/>
                </a:moveTo>
                <a:lnTo>
                  <a:pt x="4540104" y="0"/>
                </a:lnTo>
                <a:lnTo>
                  <a:pt x="4540104" y="5101240"/>
                </a:lnTo>
                <a:lnTo>
                  <a:pt x="0" y="510124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a:off x="9571505" y="8927502"/>
            <a:ext cx="5627077" cy="4114800"/>
          </a:xfrm>
          <a:custGeom>
            <a:avLst/>
            <a:gdLst/>
            <a:ahLst/>
            <a:cxnLst/>
            <a:rect l="l" t="t" r="r" b="b"/>
            <a:pathLst>
              <a:path w="5627077" h="4114800">
                <a:moveTo>
                  <a:pt x="0" y="0"/>
                </a:moveTo>
                <a:lnTo>
                  <a:pt x="5627077" y="0"/>
                </a:lnTo>
                <a:lnTo>
                  <a:pt x="5627077" y="4114800"/>
                </a:lnTo>
                <a:lnTo>
                  <a:pt x="0" y="411480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Freeform 6"/>
          <p:cNvSpPr/>
          <p:nvPr/>
        </p:nvSpPr>
        <p:spPr>
          <a:xfrm rot="8575374">
            <a:off x="11823349" y="-2456106"/>
            <a:ext cx="7315200" cy="3511296"/>
          </a:xfrm>
          <a:custGeom>
            <a:avLst/>
            <a:gdLst/>
            <a:ahLst/>
            <a:cxnLst/>
            <a:rect l="l" t="t" r="r" b="b"/>
            <a:pathLst>
              <a:path w="7315200" h="3511296">
                <a:moveTo>
                  <a:pt x="0" y="0"/>
                </a:moveTo>
                <a:lnTo>
                  <a:pt x="7315200" y="0"/>
                </a:lnTo>
                <a:lnTo>
                  <a:pt x="7315200" y="3511296"/>
                </a:lnTo>
                <a:lnTo>
                  <a:pt x="0" y="351129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Freeform 7"/>
          <p:cNvSpPr/>
          <p:nvPr/>
        </p:nvSpPr>
        <p:spPr>
          <a:xfrm rot="7906766">
            <a:off x="16442455" y="3653774"/>
            <a:ext cx="1633690" cy="2163828"/>
          </a:xfrm>
          <a:custGeom>
            <a:avLst/>
            <a:gdLst/>
            <a:ahLst/>
            <a:cxnLst/>
            <a:rect l="l" t="t" r="r" b="b"/>
            <a:pathLst>
              <a:path w="1633690" h="2163828">
                <a:moveTo>
                  <a:pt x="0" y="0"/>
                </a:moveTo>
                <a:lnTo>
                  <a:pt x="1633690" y="0"/>
                </a:lnTo>
                <a:lnTo>
                  <a:pt x="1633690" y="2163828"/>
                </a:lnTo>
                <a:lnTo>
                  <a:pt x="0" y="2163828"/>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sp>
        <p:nvSpPr>
          <p:cNvPr id="8" name="Freeform 8"/>
          <p:cNvSpPr/>
          <p:nvPr/>
        </p:nvSpPr>
        <p:spPr>
          <a:xfrm rot="-1321312">
            <a:off x="12206120" y="7309619"/>
            <a:ext cx="2693824" cy="1154977"/>
          </a:xfrm>
          <a:custGeom>
            <a:avLst/>
            <a:gdLst/>
            <a:ahLst/>
            <a:cxnLst/>
            <a:rect l="l" t="t" r="r" b="b"/>
            <a:pathLst>
              <a:path w="2693824" h="1154977">
                <a:moveTo>
                  <a:pt x="0" y="0"/>
                </a:moveTo>
                <a:lnTo>
                  <a:pt x="2693824" y="0"/>
                </a:lnTo>
                <a:lnTo>
                  <a:pt x="2693824" y="1154977"/>
                </a:lnTo>
                <a:lnTo>
                  <a:pt x="0" y="115497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US"/>
          </a:p>
        </p:txBody>
      </p:sp>
      <p:sp>
        <p:nvSpPr>
          <p:cNvPr id="9" name="Freeform 9"/>
          <p:cNvSpPr/>
          <p:nvPr/>
        </p:nvSpPr>
        <p:spPr>
          <a:xfrm>
            <a:off x="13654677" y="2905369"/>
            <a:ext cx="1970934" cy="1951224"/>
          </a:xfrm>
          <a:custGeom>
            <a:avLst/>
            <a:gdLst/>
            <a:ahLst/>
            <a:cxnLst/>
            <a:rect l="l" t="t" r="r" b="b"/>
            <a:pathLst>
              <a:path w="1970934" h="1951224">
                <a:moveTo>
                  <a:pt x="0" y="0"/>
                </a:moveTo>
                <a:lnTo>
                  <a:pt x="1970933" y="0"/>
                </a:lnTo>
                <a:lnTo>
                  <a:pt x="1970933" y="1951225"/>
                </a:lnTo>
                <a:lnTo>
                  <a:pt x="0" y="1951225"/>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0" name="Freeform 10"/>
          <p:cNvSpPr/>
          <p:nvPr/>
        </p:nvSpPr>
        <p:spPr>
          <a:xfrm>
            <a:off x="8591461" y="-88628"/>
            <a:ext cx="4115558" cy="1450734"/>
          </a:xfrm>
          <a:custGeom>
            <a:avLst/>
            <a:gdLst/>
            <a:ahLst/>
            <a:cxnLst/>
            <a:rect l="l" t="t" r="r" b="b"/>
            <a:pathLst>
              <a:path w="4115558" h="1450734">
                <a:moveTo>
                  <a:pt x="0" y="0"/>
                </a:moveTo>
                <a:lnTo>
                  <a:pt x="4115558" y="0"/>
                </a:lnTo>
                <a:lnTo>
                  <a:pt x="4115558" y="1450734"/>
                </a:lnTo>
                <a:lnTo>
                  <a:pt x="0" y="1450734"/>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1" name="Freeform 11"/>
          <p:cNvSpPr/>
          <p:nvPr/>
        </p:nvSpPr>
        <p:spPr>
          <a:xfrm>
            <a:off x="6791335" y="134315"/>
            <a:ext cx="925716" cy="1004848"/>
          </a:xfrm>
          <a:custGeom>
            <a:avLst/>
            <a:gdLst/>
            <a:ahLst/>
            <a:cxnLst/>
            <a:rect l="l" t="t" r="r" b="b"/>
            <a:pathLst>
              <a:path w="925716" h="1004848">
                <a:moveTo>
                  <a:pt x="0" y="0"/>
                </a:moveTo>
                <a:lnTo>
                  <a:pt x="925716" y="0"/>
                </a:lnTo>
                <a:lnTo>
                  <a:pt x="925716" y="1004848"/>
                </a:lnTo>
                <a:lnTo>
                  <a:pt x="0" y="1004848"/>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12" name="Freeform 12"/>
          <p:cNvSpPr/>
          <p:nvPr/>
        </p:nvSpPr>
        <p:spPr>
          <a:xfrm>
            <a:off x="-3522892" y="4039537"/>
            <a:ext cx="5167724" cy="4114800"/>
          </a:xfrm>
          <a:custGeom>
            <a:avLst/>
            <a:gdLst/>
            <a:ahLst/>
            <a:cxnLst/>
            <a:rect l="l" t="t" r="r" b="b"/>
            <a:pathLst>
              <a:path w="5167724" h="4114800">
                <a:moveTo>
                  <a:pt x="0" y="0"/>
                </a:moveTo>
                <a:lnTo>
                  <a:pt x="5167724" y="0"/>
                </a:lnTo>
                <a:lnTo>
                  <a:pt x="5167724" y="4114800"/>
                </a:lnTo>
                <a:lnTo>
                  <a:pt x="0" y="41148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3" name="Freeform 13"/>
          <p:cNvSpPr/>
          <p:nvPr/>
        </p:nvSpPr>
        <p:spPr>
          <a:xfrm>
            <a:off x="-1729552" y="6869872"/>
            <a:ext cx="4540104" cy="5101240"/>
          </a:xfrm>
          <a:custGeom>
            <a:avLst/>
            <a:gdLst/>
            <a:ahLst/>
            <a:cxnLst/>
            <a:rect l="l" t="t" r="r" b="b"/>
            <a:pathLst>
              <a:path w="4540104" h="5101240">
                <a:moveTo>
                  <a:pt x="0" y="0"/>
                </a:moveTo>
                <a:lnTo>
                  <a:pt x="4540103" y="0"/>
                </a:lnTo>
                <a:lnTo>
                  <a:pt x="4540103" y="5101240"/>
                </a:lnTo>
                <a:lnTo>
                  <a:pt x="0" y="510124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4" name="Freeform 14"/>
          <p:cNvSpPr/>
          <p:nvPr/>
        </p:nvSpPr>
        <p:spPr>
          <a:xfrm>
            <a:off x="1066129" y="3025361"/>
            <a:ext cx="1157405" cy="1014176"/>
          </a:xfrm>
          <a:custGeom>
            <a:avLst/>
            <a:gdLst/>
            <a:ahLst/>
            <a:cxnLst/>
            <a:rect l="l" t="t" r="r" b="b"/>
            <a:pathLst>
              <a:path w="1157405" h="1014176">
                <a:moveTo>
                  <a:pt x="0" y="0"/>
                </a:moveTo>
                <a:lnTo>
                  <a:pt x="1157405" y="0"/>
                </a:lnTo>
                <a:lnTo>
                  <a:pt x="1157405" y="1014176"/>
                </a:lnTo>
                <a:lnTo>
                  <a:pt x="0" y="1014176"/>
                </a:lnTo>
                <a:lnTo>
                  <a:pt x="0" y="0"/>
                </a:lnTo>
                <a:close/>
              </a:path>
            </a:pathLst>
          </a:custGeom>
          <a:blipFill>
            <a:blip>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15" name="Freeform 15"/>
          <p:cNvSpPr/>
          <p:nvPr/>
        </p:nvSpPr>
        <p:spPr>
          <a:xfrm>
            <a:off x="-1118233" y="-997745"/>
            <a:ext cx="6051176" cy="4114800"/>
          </a:xfrm>
          <a:custGeom>
            <a:avLst/>
            <a:gdLst/>
            <a:ahLst/>
            <a:cxnLst/>
            <a:rect l="l" t="t" r="r" b="b"/>
            <a:pathLst>
              <a:path w="6051176" h="4114800">
                <a:moveTo>
                  <a:pt x="0" y="0"/>
                </a:moveTo>
                <a:lnTo>
                  <a:pt x="6051177" y="0"/>
                </a:lnTo>
                <a:lnTo>
                  <a:pt x="6051177" y="4114800"/>
                </a:lnTo>
                <a:lnTo>
                  <a:pt x="0" y="4114800"/>
                </a:lnTo>
                <a:lnTo>
                  <a:pt x="0" y="0"/>
                </a:lnTo>
                <a:close/>
              </a:path>
            </a:pathLst>
          </a:custGeom>
          <a:blipFill>
            <a:blip>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16" name="Freeform 16"/>
          <p:cNvSpPr/>
          <p:nvPr/>
        </p:nvSpPr>
        <p:spPr>
          <a:xfrm>
            <a:off x="2086558" y="4907508"/>
            <a:ext cx="2355069" cy="2378858"/>
          </a:xfrm>
          <a:custGeom>
            <a:avLst/>
            <a:gdLst/>
            <a:ahLst/>
            <a:cxnLst/>
            <a:rect l="l" t="t" r="r" b="b"/>
            <a:pathLst>
              <a:path w="2355069" h="2378858">
                <a:moveTo>
                  <a:pt x="0" y="0"/>
                </a:moveTo>
                <a:lnTo>
                  <a:pt x="2355070" y="0"/>
                </a:lnTo>
                <a:lnTo>
                  <a:pt x="2355070" y="2378858"/>
                </a:lnTo>
                <a:lnTo>
                  <a:pt x="0" y="2378858"/>
                </a:lnTo>
                <a:lnTo>
                  <a:pt x="0" y="0"/>
                </a:lnTo>
                <a:close/>
              </a:path>
            </a:pathLst>
          </a:custGeom>
          <a:blipFill>
            <a:blip>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17" name="Freeform 17"/>
          <p:cNvSpPr/>
          <p:nvPr/>
        </p:nvSpPr>
        <p:spPr>
          <a:xfrm>
            <a:off x="3723500" y="8072543"/>
            <a:ext cx="3367995" cy="2214457"/>
          </a:xfrm>
          <a:custGeom>
            <a:avLst/>
            <a:gdLst/>
            <a:ahLst/>
            <a:cxnLst/>
            <a:rect l="l" t="t" r="r" b="b"/>
            <a:pathLst>
              <a:path w="3367995" h="2214457">
                <a:moveTo>
                  <a:pt x="0" y="0"/>
                </a:moveTo>
                <a:lnTo>
                  <a:pt x="3367995" y="0"/>
                </a:lnTo>
                <a:lnTo>
                  <a:pt x="3367995" y="2214457"/>
                </a:lnTo>
                <a:lnTo>
                  <a:pt x="0" y="2214457"/>
                </a:lnTo>
                <a:lnTo>
                  <a:pt x="0" y="0"/>
                </a:lnTo>
                <a:close/>
              </a:path>
            </a:pathLst>
          </a:custGeom>
          <a:blipFill>
            <a:blip>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18" name="Freeform 18"/>
          <p:cNvSpPr/>
          <p:nvPr/>
        </p:nvSpPr>
        <p:spPr>
          <a:xfrm>
            <a:off x="4248970" y="1028700"/>
            <a:ext cx="2317055" cy="2212787"/>
          </a:xfrm>
          <a:custGeom>
            <a:avLst/>
            <a:gdLst/>
            <a:ahLst/>
            <a:cxnLst/>
            <a:rect l="l" t="t" r="r" b="b"/>
            <a:pathLst>
              <a:path w="2317055" h="2212787">
                <a:moveTo>
                  <a:pt x="0" y="0"/>
                </a:moveTo>
                <a:lnTo>
                  <a:pt x="2317055" y="0"/>
                </a:lnTo>
                <a:lnTo>
                  <a:pt x="2317055" y="2212787"/>
                </a:lnTo>
                <a:lnTo>
                  <a:pt x="0" y="2212787"/>
                </a:lnTo>
                <a:lnTo>
                  <a:pt x="0" y="0"/>
                </a:lnTo>
                <a:close/>
              </a:path>
            </a:pathLst>
          </a:custGeom>
          <a:blipFill>
            <a:blip>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19" name="TextBox 19"/>
          <p:cNvSpPr txBox="1"/>
          <p:nvPr/>
        </p:nvSpPr>
        <p:spPr>
          <a:xfrm>
            <a:off x="5580981" y="3669505"/>
            <a:ext cx="7126037" cy="2234961"/>
          </a:xfrm>
          <a:prstGeom prst="rect">
            <a:avLst/>
          </a:prstGeom>
        </p:spPr>
        <p:txBody>
          <a:bodyPr lIns="0" tIns="0" rIns="0" bIns="0" rtlCol="0" anchor="t">
            <a:spAutoFit/>
          </a:bodyPr>
          <a:lstStyle/>
          <a:p>
            <a:pPr algn="ctr">
              <a:lnSpc>
                <a:spcPts val="16177"/>
              </a:lnSpc>
            </a:pPr>
            <a:r>
              <a:rPr lang="en-US" sz="18384" b="1" spc="-625">
                <a:solidFill>
                  <a:srgbClr val="FF4905"/>
                </a:solidFill>
                <a:latin typeface="Solway Bold"/>
                <a:ea typeface="Solway Bold"/>
                <a:cs typeface="Solway Bold"/>
                <a:sym typeface="Solway Bold"/>
              </a:rPr>
              <a:t>Q&amp;A</a:t>
            </a:r>
          </a:p>
        </p:txBody>
      </p:sp>
      <p:sp>
        <p:nvSpPr>
          <p:cNvPr id="20" name="TextBox 20"/>
          <p:cNvSpPr txBox="1"/>
          <p:nvPr/>
        </p:nvSpPr>
        <p:spPr>
          <a:xfrm>
            <a:off x="6556073" y="5610940"/>
            <a:ext cx="5175854" cy="809361"/>
          </a:xfrm>
          <a:prstGeom prst="rect">
            <a:avLst/>
          </a:prstGeom>
        </p:spPr>
        <p:txBody>
          <a:bodyPr lIns="0" tIns="0" rIns="0" bIns="0" rtlCol="0" anchor="t">
            <a:spAutoFit/>
          </a:bodyPr>
          <a:lstStyle/>
          <a:p>
            <a:pPr algn="ctr">
              <a:lnSpc>
                <a:spcPts val="3299"/>
              </a:lnSpc>
              <a:spcBef>
                <a:spcPct val="0"/>
              </a:spcBef>
            </a:pPr>
            <a:r>
              <a:rPr lang="en-US" sz="2499" b="1" spc="34">
                <a:solidFill>
                  <a:srgbClr val="1B48AA"/>
                </a:solidFill>
                <a:latin typeface="Glacial Indifference Bold"/>
                <a:ea typeface="Glacial Indifference Bold"/>
                <a:cs typeface="Glacial Indifference Bold"/>
                <a:sym typeface="Glacial Indifference Bold"/>
              </a:rPr>
              <a:t>Is there anything else you would like to know?</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AEFD6"/>
        </a:solidFill>
        <a:effectLst/>
      </p:bgPr>
    </p:bg>
    <p:spTree>
      <p:nvGrpSpPr>
        <p:cNvPr id="1" name=""/>
        <p:cNvGrpSpPr/>
        <p:nvPr/>
      </p:nvGrpSpPr>
      <p:grpSpPr>
        <a:xfrm>
          <a:off x="0" y="0"/>
          <a:ext cx="0" cy="0"/>
          <a:chOff x="0" y="0"/>
          <a:chExt cx="0" cy="0"/>
        </a:xfrm>
      </p:grpSpPr>
      <p:sp>
        <p:nvSpPr>
          <p:cNvPr id="2" name="Freeform 2"/>
          <p:cNvSpPr/>
          <p:nvPr/>
        </p:nvSpPr>
        <p:spPr>
          <a:xfrm>
            <a:off x="12476780" y="-3876"/>
            <a:ext cx="3215669" cy="3490550"/>
          </a:xfrm>
          <a:custGeom>
            <a:avLst/>
            <a:gdLst/>
            <a:ahLst/>
            <a:cxnLst/>
            <a:rect l="l" t="t" r="r" b="b"/>
            <a:pathLst>
              <a:path w="3215669" h="3490550">
                <a:moveTo>
                  <a:pt x="0" y="0"/>
                </a:moveTo>
                <a:lnTo>
                  <a:pt x="3215669" y="0"/>
                </a:lnTo>
                <a:lnTo>
                  <a:pt x="3215669" y="3490550"/>
                </a:lnTo>
                <a:lnTo>
                  <a:pt x="0" y="349055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672312" y="-910118"/>
            <a:ext cx="4995205" cy="4114800"/>
          </a:xfrm>
          <a:custGeom>
            <a:avLst/>
            <a:gdLst/>
            <a:ahLst/>
            <a:cxnLst/>
            <a:rect l="l" t="t" r="r" b="b"/>
            <a:pathLst>
              <a:path w="4995205" h="4114800">
                <a:moveTo>
                  <a:pt x="0" y="0"/>
                </a:moveTo>
                <a:lnTo>
                  <a:pt x="4995205" y="0"/>
                </a:lnTo>
                <a:lnTo>
                  <a:pt x="4995205" y="4114800"/>
                </a:lnTo>
                <a:lnTo>
                  <a:pt x="0" y="41148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rot="20706784">
            <a:off x="16749236" y="7259606"/>
            <a:ext cx="1246559" cy="2450239"/>
          </a:xfrm>
          <a:custGeom>
            <a:avLst/>
            <a:gdLst/>
            <a:ahLst/>
            <a:cxnLst/>
            <a:rect l="l" t="t" r="r" b="b"/>
            <a:pathLst>
              <a:path w="1246559" h="2450239">
                <a:moveTo>
                  <a:pt x="0" y="0"/>
                </a:moveTo>
                <a:lnTo>
                  <a:pt x="1246559" y="0"/>
                </a:lnTo>
                <a:lnTo>
                  <a:pt x="1246559" y="2450239"/>
                </a:lnTo>
                <a:lnTo>
                  <a:pt x="0" y="2450239"/>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rot="5080501">
            <a:off x="-957068" y="8151235"/>
            <a:ext cx="2688899" cy="2625038"/>
          </a:xfrm>
          <a:custGeom>
            <a:avLst/>
            <a:gdLst/>
            <a:ahLst/>
            <a:cxnLst/>
            <a:rect l="l" t="t" r="r" b="b"/>
            <a:pathLst>
              <a:path w="2688899" h="2625038">
                <a:moveTo>
                  <a:pt x="0" y="0"/>
                </a:moveTo>
                <a:lnTo>
                  <a:pt x="2688899" y="0"/>
                </a:lnTo>
                <a:lnTo>
                  <a:pt x="2688899" y="2625038"/>
                </a:lnTo>
                <a:lnTo>
                  <a:pt x="0" y="262503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Freeform 6"/>
          <p:cNvSpPr/>
          <p:nvPr/>
        </p:nvSpPr>
        <p:spPr>
          <a:xfrm>
            <a:off x="15618775" y="-337843"/>
            <a:ext cx="4119950" cy="4114800"/>
          </a:xfrm>
          <a:custGeom>
            <a:avLst/>
            <a:gdLst/>
            <a:ahLst/>
            <a:cxnLst/>
            <a:rect l="l" t="t" r="r" b="b"/>
            <a:pathLst>
              <a:path w="4119950" h="4114800">
                <a:moveTo>
                  <a:pt x="0" y="0"/>
                </a:moveTo>
                <a:lnTo>
                  <a:pt x="4119950" y="0"/>
                </a:lnTo>
                <a:lnTo>
                  <a:pt x="4119950"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TextBox 7"/>
          <p:cNvSpPr txBox="1"/>
          <p:nvPr/>
        </p:nvSpPr>
        <p:spPr>
          <a:xfrm>
            <a:off x="4958693" y="508872"/>
            <a:ext cx="8373162" cy="3036974"/>
          </a:xfrm>
          <a:prstGeom prst="rect">
            <a:avLst/>
          </a:prstGeom>
        </p:spPr>
        <p:txBody>
          <a:bodyPr lIns="0" tIns="0" rIns="0" bIns="0" rtlCol="0" anchor="t">
            <a:spAutoFit/>
          </a:bodyPr>
          <a:lstStyle/>
          <a:p>
            <a:pPr algn="ctr">
              <a:lnSpc>
                <a:spcPts val="11048"/>
              </a:lnSpc>
            </a:pPr>
            <a:r>
              <a:rPr lang="en-US" sz="15135" b="1">
                <a:solidFill>
                  <a:srgbClr val="FF4905"/>
                </a:solidFill>
                <a:latin typeface="Solway Bold"/>
                <a:ea typeface="Solway Bold"/>
                <a:cs typeface="Solway Bold"/>
                <a:sym typeface="Solway Bold"/>
              </a:rPr>
              <a:t>Thank you!</a:t>
            </a:r>
          </a:p>
        </p:txBody>
      </p:sp>
      <p:sp>
        <p:nvSpPr>
          <p:cNvPr id="8" name="TextBox 8"/>
          <p:cNvSpPr txBox="1"/>
          <p:nvPr/>
        </p:nvSpPr>
        <p:spPr>
          <a:xfrm>
            <a:off x="597773" y="3773271"/>
            <a:ext cx="17077506" cy="4921219"/>
          </a:xfrm>
          <a:prstGeom prst="rect">
            <a:avLst/>
          </a:prstGeom>
        </p:spPr>
        <p:txBody>
          <a:bodyPr wrap="square" lIns="0" tIns="0" rIns="0" bIns="0" rtlCol="0" anchor="t">
            <a:spAutoFit/>
          </a:bodyPr>
          <a:lstStyle/>
          <a:p>
            <a:pPr algn="ctr">
              <a:lnSpc>
                <a:spcPts val="5807"/>
              </a:lnSpc>
            </a:pPr>
            <a:r>
              <a:rPr lang="en-US" sz="4350" spc="61" dirty="0">
                <a:solidFill>
                  <a:srgbClr val="1B48AA"/>
                </a:solidFill>
                <a:latin typeface="Comic Sans MS"/>
                <a:ea typeface="Glacial Indifference"/>
                <a:cs typeface="Glacial Indifference"/>
                <a:sym typeface="Glacial Indifference"/>
              </a:rPr>
              <a:t>Thank you for taking the time to listen or read the information!</a:t>
            </a:r>
            <a:endParaRPr lang="en-US" sz="4350" spc="61" dirty="0">
              <a:solidFill>
                <a:srgbClr val="1B48AA"/>
              </a:solidFill>
              <a:latin typeface="Comic Sans MS"/>
              <a:ea typeface="Glacial Indifference"/>
              <a:cs typeface="Glacial Indifference"/>
            </a:endParaRPr>
          </a:p>
          <a:p>
            <a:pPr algn="ctr">
              <a:lnSpc>
                <a:spcPts val="5807"/>
              </a:lnSpc>
            </a:pPr>
            <a:endParaRPr lang="en-US" sz="4350" spc="61" dirty="0">
              <a:solidFill>
                <a:srgbClr val="1B48AA"/>
              </a:solidFill>
              <a:latin typeface="Comic Sans MS"/>
              <a:ea typeface="Glacial Indifference"/>
              <a:cs typeface="Glacial Indifference"/>
            </a:endParaRPr>
          </a:p>
          <a:p>
            <a:pPr algn="ctr">
              <a:lnSpc>
                <a:spcPts val="5807"/>
              </a:lnSpc>
            </a:pPr>
            <a:r>
              <a:rPr lang="en-US" sz="4350" spc="61" dirty="0">
                <a:solidFill>
                  <a:srgbClr val="1B48AA"/>
                </a:solidFill>
                <a:latin typeface="Comic Sans MS"/>
                <a:ea typeface="Glacial Indifference"/>
                <a:cs typeface="Glacial Indifference"/>
                <a:sym typeface="Glacial Indifference"/>
              </a:rPr>
              <a:t> We are excited for the year ahead and look forward to all the growth, achievements and memories we will share together. </a:t>
            </a:r>
            <a:endParaRPr lang="en-US" sz="4350" spc="61" dirty="0">
              <a:solidFill>
                <a:srgbClr val="1B48AA"/>
              </a:solidFill>
              <a:latin typeface="Comic Sans MS"/>
              <a:ea typeface="Glacial Indifference"/>
              <a:cs typeface="Glacial Indifference"/>
            </a:endParaRPr>
          </a:p>
          <a:p>
            <a:pPr algn="ctr">
              <a:lnSpc>
                <a:spcPts val="5807"/>
              </a:lnSpc>
            </a:pPr>
            <a:endParaRPr lang="en-US" sz="4350" spc="61" dirty="0">
              <a:solidFill>
                <a:srgbClr val="1B48AA"/>
              </a:solidFill>
              <a:latin typeface="Comic Sans MS"/>
              <a:ea typeface="Glacial Indifference"/>
              <a:cs typeface="Glacial Indifference"/>
            </a:endParaRPr>
          </a:p>
          <a:p>
            <a:pPr algn="ctr">
              <a:lnSpc>
                <a:spcPts val="5807"/>
              </a:lnSpc>
            </a:pPr>
            <a:r>
              <a:rPr lang="en-US" sz="4350" spc="61" dirty="0">
                <a:solidFill>
                  <a:srgbClr val="1B48AA"/>
                </a:solidFill>
                <a:latin typeface="Comic Sans MS"/>
                <a:ea typeface="Glacial Indifference"/>
                <a:cs typeface="Glacial Indifference"/>
                <a:sym typeface="Glacial Indifference"/>
              </a:rPr>
              <a:t> </a:t>
            </a:r>
            <a:endParaRPr lang="en-US" sz="4350" spc="61" dirty="0">
              <a:solidFill>
                <a:srgbClr val="1B48AA"/>
              </a:solidFill>
              <a:latin typeface="Glacial Indifference"/>
              <a:ea typeface="Glacial Indifference"/>
              <a:cs typeface="Glacial Indifference"/>
            </a:endParaRPr>
          </a:p>
          <a:p>
            <a:pPr algn="ctr">
              <a:lnSpc>
                <a:spcPts val="3299"/>
              </a:lnSpc>
            </a:pPr>
            <a:endParaRPr lang="en-US" sz="4399" spc="61">
              <a:solidFill>
                <a:srgbClr val="1B48AA"/>
              </a:solidFill>
              <a:latin typeface="Glacial Indifference"/>
              <a:ea typeface="Glacial Indifference"/>
              <a:cs typeface="Glacial Indifference"/>
              <a:sym typeface="Glacial Indifference"/>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f40e26c-030d-48b3-9f09-51f33911c011">
      <Terms xmlns="http://schemas.microsoft.com/office/infopath/2007/PartnerControls"/>
    </lcf76f155ced4ddcb4097134ff3c332f>
    <TaxCatchAll xmlns="938c9f96-adc1-41ae-b979-faed9a2df2b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703DB1EF1E96D42B7ADF540FC07BF66" ma:contentTypeVersion="16" ma:contentTypeDescription="Create a new document." ma:contentTypeScope="" ma:versionID="d7f9517080f57e05bf2e8599df4d0093">
  <xsd:schema xmlns:xsd="http://www.w3.org/2001/XMLSchema" xmlns:xs="http://www.w3.org/2001/XMLSchema" xmlns:p="http://schemas.microsoft.com/office/2006/metadata/properties" xmlns:ns2="cf40e26c-030d-48b3-9f09-51f33911c011" xmlns:ns3="938c9f96-adc1-41ae-b979-faed9a2df2ba" targetNamespace="http://schemas.microsoft.com/office/2006/metadata/properties" ma:root="true" ma:fieldsID="c994f870bd8598dccef9d333418aeec3" ns2:_="" ns3:_="">
    <xsd:import namespace="cf40e26c-030d-48b3-9f09-51f33911c011"/>
    <xsd:import namespace="938c9f96-adc1-41ae-b979-faed9a2df2b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Location" minOccurs="0"/>
                <xsd:element ref="ns2:MediaServiceOCR" minOccurs="0"/>
                <xsd:element ref="ns2:MediaServiceGenerationTime" minOccurs="0"/>
                <xsd:element ref="ns2:MediaServiceEventHashCode" minOccurs="0"/>
                <xsd:element ref="ns2:MediaServiceSearchProperties"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40e26c-030d-48b3-9f09-51f33911c0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20eb437c-4f52-4b0d-b1ad-782fce0ac85b"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8c9f96-adc1-41ae-b979-faed9a2df2ba"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fa99536e-7a8b-40e2-9a4c-4ae897065e60}" ma:internalName="TaxCatchAll" ma:showField="CatchAllData" ma:web="938c9f96-adc1-41ae-b979-faed9a2df2b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5E48061-EC9E-4604-80A0-C61B403CDCB9}">
  <ds:schemaRefs>
    <ds:schemaRef ds:uri="http://schemas.microsoft.com/sharepoint/v3/contenttype/forms"/>
  </ds:schemaRefs>
</ds:datastoreItem>
</file>

<file path=customXml/itemProps2.xml><?xml version="1.0" encoding="utf-8"?>
<ds:datastoreItem xmlns:ds="http://schemas.openxmlformats.org/officeDocument/2006/customXml" ds:itemID="{579699D5-6C1C-45EC-A0D5-DB05F7A2334F}">
  <ds:schemaRefs>
    <ds:schemaRef ds:uri="http://schemas.microsoft.com/office/2006/metadata/properties"/>
    <ds:schemaRef ds:uri="http://schemas.microsoft.com/office/infopath/2007/PartnerControls"/>
    <ds:schemaRef ds:uri="cf40e26c-030d-48b3-9f09-51f33911c011"/>
    <ds:schemaRef ds:uri="938c9f96-adc1-41ae-b979-faed9a2df2ba"/>
  </ds:schemaRefs>
</ds:datastoreItem>
</file>

<file path=customXml/itemProps3.xml><?xml version="1.0" encoding="utf-8"?>
<ds:datastoreItem xmlns:ds="http://schemas.openxmlformats.org/officeDocument/2006/customXml" ds:itemID="{9F0176C5-EC68-43A8-A754-2D8FDF1C48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40e26c-030d-48b3-9f09-51f33911c011"/>
    <ds:schemaRef ds:uri="938c9f96-adc1-41ae-b979-faed9a2df2b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1458</Words>
  <Application>Microsoft Office PowerPoint</Application>
  <PresentationFormat>Custom</PresentationFormat>
  <Paragraphs>223</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Presentation in Colorful Abstract Style</dc:title>
  <cp:lastModifiedBy>Jeni Sullivan</cp:lastModifiedBy>
  <cp:revision>903</cp:revision>
  <dcterms:created xsi:type="dcterms:W3CDTF">2006-08-16T00:00:00Z</dcterms:created>
  <dcterms:modified xsi:type="dcterms:W3CDTF">2026-09-06T19:47:14Z</dcterms:modified>
  <dc:identifier>DAGwdEX546E</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0x0101002703DB1EF1E96D42B7ADF540FC07BF66</vt:lpwstr>
  </property>
  <property fmtid="{D5CDD505-2E9C-101B-9397-08002B2CF9AE}" pid="3" name="MediaServiceImageTags">
    <vt:lpwstr/>
  </property>
</Properties>
</file>